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0" r:id="rId3"/>
    <p:sldMasterId id="2147483659" r:id="rId4"/>
    <p:sldMasterId id="2147483661" r:id="rId5"/>
  </p:sldMasterIdLst>
  <p:notesMasterIdLst>
    <p:notesMasterId r:id="rId7"/>
  </p:notesMasterIdLst>
  <p:sldIdLst>
    <p:sldId id="256" r:id="rId6"/>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x="9144000" cy="6858000"/>
  <p:notesSz cx="9947275" cy="6858000"/>
  <p:embeddedFontLst>
    <p:embeddedFont>
      <p:font typeface="Century Schoolbook" panose="02040604050505020304"/>
      <p:regular r:id="rId32"/>
    </p:embeddedFont>
    <p:embeddedFont>
      <p:font typeface="Corbel" panose="020B0503020204020204"/>
      <p:regular r:id="rId33"/>
      <p:bold r:id="rId34"/>
      <p:italic r:id="rId35"/>
      <p:boldItalic r:id="rId36"/>
    </p:embeddedFont>
    <p:embeddedFont>
      <p:font typeface="Comic Sans MS" panose="030F0702030302020204"/>
      <p:regular r:id="rId37"/>
    </p:embeddedFont>
    <p:embeddedFont>
      <p:font typeface="Tahoma" panose="020B0604030504040204"/>
      <p:regular r:id="rId38"/>
      <p:bold r:id="rId3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p:normalViewPr>
    <p:restoredLeft sz="15620"/>
    <p:restoredTop sz="94660"/>
  </p:normalViewPr>
  <p:slideViewPr>
    <p:cSldViewPr snapToGrid="0">
      <p:cViewPr varScale="1">
        <p:scale>
          <a:sx n="100" d="100"/>
          <a:sy n="100" d="100"/>
        </p:scale>
        <p:origin x="0" y="0"/>
      </p:cViewPr>
      <p:guideLst>
        <p:guide orient="horz" pos="2160"/>
        <p:guide pos="2880"/>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3.xml"/><Relationship Id="rId8" Type="http://schemas.openxmlformats.org/officeDocument/2006/relationships/slide" Target="slides/slide2.xml"/><Relationship Id="rId7" Type="http://schemas.openxmlformats.org/officeDocument/2006/relationships/notesMaster" Target="notesMasters/notesMaster1.xml"/><Relationship Id="rId6" Type="http://schemas.openxmlformats.org/officeDocument/2006/relationships/slide" Target="slides/slide1.xml"/><Relationship Id="rId5" Type="http://schemas.openxmlformats.org/officeDocument/2006/relationships/slideMaster" Target="slideMasters/slideMaster4.xml"/><Relationship Id="rId4" Type="http://schemas.openxmlformats.org/officeDocument/2006/relationships/slideMaster" Target="slideMasters/slideMaster3.xml"/><Relationship Id="rId39" Type="http://schemas.openxmlformats.org/officeDocument/2006/relationships/font" Target="fonts/font8.fntdata"/><Relationship Id="rId38" Type="http://schemas.openxmlformats.org/officeDocument/2006/relationships/font" Target="fonts/font7.fntdata"/><Relationship Id="rId37" Type="http://schemas.openxmlformats.org/officeDocument/2006/relationships/font" Target="fonts/font6.fntdata"/><Relationship Id="rId36" Type="http://schemas.openxmlformats.org/officeDocument/2006/relationships/font" Target="fonts/font5.fntdata"/><Relationship Id="rId35" Type="http://schemas.openxmlformats.org/officeDocument/2006/relationships/font" Target="fonts/font4.fntdata"/><Relationship Id="rId34" Type="http://schemas.openxmlformats.org/officeDocument/2006/relationships/font" Target="fonts/font3.fntdata"/><Relationship Id="rId33" Type="http://schemas.openxmlformats.org/officeDocument/2006/relationships/font" Target="fonts/font2.fntdata"/><Relationship Id="rId32" Type="http://schemas.openxmlformats.org/officeDocument/2006/relationships/font" Target="fonts/font1.fntdata"/><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Master" Target="slideMasters/slideMaster2.xml"/><Relationship Id="rId29" Type="http://schemas.openxmlformats.org/officeDocument/2006/relationships/presProps" Target="presProps.xml"/><Relationship Id="rId28" Type="http://schemas.openxmlformats.org/officeDocument/2006/relationships/slide" Target="slides/slide22.xml"/><Relationship Id="rId27" Type="http://schemas.openxmlformats.org/officeDocument/2006/relationships/slide" Target="slides/slide21.xml"/><Relationship Id="rId26" Type="http://schemas.openxmlformats.org/officeDocument/2006/relationships/slide" Target="slides/slide20.xml"/><Relationship Id="rId25" Type="http://schemas.openxmlformats.org/officeDocument/2006/relationships/slide" Target="slides/slide19.xml"/><Relationship Id="rId24" Type="http://schemas.openxmlformats.org/officeDocument/2006/relationships/slide" Target="slides/slide18.xml"/><Relationship Id="rId23" Type="http://schemas.openxmlformats.org/officeDocument/2006/relationships/slide" Target="slides/slide17.xml"/><Relationship Id="rId22" Type="http://schemas.openxmlformats.org/officeDocument/2006/relationships/slide" Target="slides/slide16.xml"/><Relationship Id="rId21" Type="http://schemas.openxmlformats.org/officeDocument/2006/relationships/slide" Target="slides/slide15.xml"/><Relationship Id="rId20" Type="http://schemas.openxmlformats.org/officeDocument/2006/relationships/slide" Target="slides/slide14.xml"/><Relationship Id="rId2" Type="http://schemas.openxmlformats.org/officeDocument/2006/relationships/theme" Target="theme/theme1.xml"/><Relationship Id="rId19" Type="http://schemas.openxmlformats.org/officeDocument/2006/relationships/slide" Target="slides/slide13.xml"/><Relationship Id="rId18" Type="http://schemas.openxmlformats.org/officeDocument/2006/relationships/slide" Target="slides/slide12.xml"/><Relationship Id="rId17" Type="http://schemas.openxmlformats.org/officeDocument/2006/relationships/slide" Target="slides/slide11.xml"/><Relationship Id="rId16" Type="http://schemas.openxmlformats.org/officeDocument/2006/relationships/slide" Target="slides/slide10.xml"/><Relationship Id="rId15" Type="http://schemas.openxmlformats.org/officeDocument/2006/relationships/slide" Target="slides/slide9.xml"/><Relationship Id="rId14" Type="http://schemas.openxmlformats.org/officeDocument/2006/relationships/slide" Target="slides/slide8.xml"/><Relationship Id="rId13" Type="http://schemas.openxmlformats.org/officeDocument/2006/relationships/slide" Target="slides/slide7.xml"/><Relationship Id="rId12" Type="http://schemas.openxmlformats.org/officeDocument/2006/relationships/slide" Target="slides/slide6.xml"/><Relationship Id="rId11" Type="http://schemas.openxmlformats.org/officeDocument/2006/relationships/slide" Target="slides/slide5.xml"/><Relationship Id="rId10" Type="http://schemas.openxmlformats.org/officeDocument/2006/relationships/slide" Target="slides/slide4.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2" name="Shape 2"/>
        <p:cNvGrpSpPr/>
        <p:nvPr/>
      </p:nvGrpSpPr>
      <p:grpSpPr>
        <a:xfrm>
          <a:off x="0" y="0"/>
          <a:ext cx="0" cy="0"/>
          <a:chOff x="0" y="0"/>
          <a:chExt cx="0" cy="0"/>
        </a:xfrm>
      </p:grpSpPr>
      <p:sp>
        <p:nvSpPr>
          <p:cNvPr id="3" name="Google Shape;3;n"/>
          <p:cNvSpPr txBox="1"/>
          <p:nvPr>
            <p:ph type="hdr" idx="2"/>
          </p:nvPr>
        </p:nvSpPr>
        <p:spPr>
          <a:xfrm>
            <a:off x="0" y="0"/>
            <a:ext cx="4310062" cy="3429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SzPts val="1400"/>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SzPts val="1400"/>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SzPts val="1400"/>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SzPts val="1400"/>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SzPts val="1400"/>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SzPts val="1400"/>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SzPts val="1400"/>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SzPts val="1400"/>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a:lstStyle>
          <a:p/>
        </p:txBody>
      </p:sp>
      <p:sp>
        <p:nvSpPr>
          <p:cNvPr id="4" name="Google Shape;4;n"/>
          <p:cNvSpPr txBox="1"/>
          <p:nvPr>
            <p:ph type="dt" idx="10"/>
          </p:nvPr>
        </p:nvSpPr>
        <p:spPr>
          <a:xfrm>
            <a:off x="5634037" y="0"/>
            <a:ext cx="4311650" cy="3429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SzPts val="1400"/>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SzPts val="1400"/>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SzPts val="1400"/>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SzPts val="1400"/>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SzPts val="1400"/>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SzPts val="1400"/>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SzPts val="1400"/>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SzPts val="1400"/>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a:lstStyle>
          <a:p/>
        </p:txBody>
      </p:sp>
      <p:sp>
        <p:nvSpPr>
          <p:cNvPr id="5" name="Google Shape;5;n"/>
          <p:cNvSpPr/>
          <p:nvPr>
            <p:ph type="sldImg" idx="3"/>
          </p:nvPr>
        </p:nvSpPr>
        <p:spPr>
          <a:xfrm>
            <a:off x="3259137" y="514350"/>
            <a:ext cx="34290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 name="Google Shape;6;n"/>
          <p:cNvSpPr txBox="1"/>
          <p:nvPr>
            <p:ph type="body" idx="1"/>
          </p:nvPr>
        </p:nvSpPr>
        <p:spPr>
          <a:xfrm>
            <a:off x="995362" y="3257550"/>
            <a:ext cx="7956550" cy="30861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p:txBody>
      </p:sp>
      <p:sp>
        <p:nvSpPr>
          <p:cNvPr id="7" name="Google Shape;7;n"/>
          <p:cNvSpPr txBox="1"/>
          <p:nvPr>
            <p:ph type="ftr" idx="11"/>
          </p:nvPr>
        </p:nvSpPr>
        <p:spPr>
          <a:xfrm>
            <a:off x="0" y="6513512"/>
            <a:ext cx="4310062" cy="3429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SzPts val="1400"/>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SzPts val="1400"/>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SzPts val="1400"/>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SzPts val="1400"/>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SzPts val="1400"/>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SzPts val="1400"/>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SzPts val="1400"/>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SzPts val="1400"/>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SzPts val="1400"/>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a:lstStyle>
          <a:p/>
        </p:txBody>
      </p:sp>
      <p:sp>
        <p:nvSpPr>
          <p:cNvPr id="8" name="Google Shape;8;n"/>
          <p:cNvSpPr txBox="1"/>
          <p:nvPr>
            <p:ph type="sldNum" idx="12"/>
          </p:nvPr>
        </p:nvSpPr>
        <p:spPr>
          <a:xfrm>
            <a:off x="5634037" y="6513512"/>
            <a:ext cx="4311650" cy="3429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omic Sans MS" panose="030F0702030302020204"/>
              <a:buNone/>
            </a:pPr>
            <a:fld id="{00000000-1234-1234-1234-123412341234}" type="slidenum">
              <a:rPr lang="en-US" sz="1200" b="0" i="0" u="none" strike="noStrike" cap="none">
                <a:solidFill>
                  <a:srgbClr val="000000"/>
                </a:solidFill>
                <a:latin typeface="Comic Sans MS" panose="030F0702030302020204"/>
                <a:ea typeface="Comic Sans MS" panose="030F0702030302020204"/>
                <a:cs typeface="Comic Sans MS" panose="030F0702030302020204"/>
                <a:sym typeface="Comic Sans MS" panose="030F0702030302020204"/>
              </a:rPr>
            </a:fld>
            <a:endParaRPr lang="en-US" sz="1200" b="0" i="0" u="none" strike="noStrike" cap="none">
              <a:solidFill>
                <a:srgbClr val="000000"/>
              </a:solidFill>
              <a:latin typeface="Comic Sans MS" panose="030F0702030302020204"/>
              <a:ea typeface="Comic Sans MS" panose="030F0702030302020204"/>
              <a:cs typeface="Comic Sans MS" panose="030F0702030302020204"/>
              <a:sym typeface="Comic Sans MS" panose="030F0702030302020204"/>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showMasterPhAnim="0" showMasterSp="0">
  <p:cSld>
    <p:spTree>
      <p:nvGrpSpPr>
        <p:cNvPr id="114" name="Shape 114"/>
        <p:cNvGrpSpPr/>
        <p:nvPr/>
      </p:nvGrpSpPr>
      <p:grpSpPr>
        <a:xfrm>
          <a:off x="0" y="0"/>
          <a:ext cx="0" cy="0"/>
          <a:chOff x="0" y="0"/>
          <a:chExt cx="0" cy="0"/>
        </a:xfrm>
      </p:grpSpPr>
      <p:sp>
        <p:nvSpPr>
          <p:cNvPr id="115" name="Google Shape;115;p1:notes"/>
          <p:cNvSpPr txBox="1"/>
          <p:nvPr/>
        </p:nvSpPr>
        <p:spPr>
          <a:xfrm>
            <a:off x="5634037" y="6513512"/>
            <a:ext cx="4311650" cy="3429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lt1"/>
              </a:buClr>
              <a:buSzPts val="1200"/>
              <a:buFont typeface="Comic Sans MS" panose="030F0702030302020204"/>
              <a:buNone/>
            </a:pPr>
            <a:fld id="{00000000-1234-1234-1234-123412341234}" type="slidenum">
              <a:rPr lang="en-US" sz="1200" b="0" i="0" u="none">
                <a:solidFill>
                  <a:schemeClr val="lt1"/>
                </a:solidFill>
                <a:latin typeface="Comic Sans MS" panose="030F0702030302020204"/>
                <a:ea typeface="Comic Sans MS" panose="030F0702030302020204"/>
                <a:cs typeface="Comic Sans MS" panose="030F0702030302020204"/>
                <a:sym typeface="Comic Sans MS" panose="030F0702030302020204"/>
              </a:rPr>
            </a:fld>
            <a:endParaRPr lang="en-US" sz="1200" b="0" i="0" u="none">
              <a:solidFill>
                <a:schemeClr val="lt1"/>
              </a:solidFill>
              <a:latin typeface="Comic Sans MS" panose="030F0702030302020204"/>
              <a:ea typeface="Comic Sans MS" panose="030F0702030302020204"/>
              <a:cs typeface="Comic Sans MS" panose="030F0702030302020204"/>
              <a:sym typeface="Comic Sans MS" panose="030F0702030302020204"/>
            </a:endParaRPr>
          </a:p>
        </p:txBody>
      </p:sp>
      <p:sp>
        <p:nvSpPr>
          <p:cNvPr id="116" name="Google Shape;116;p1:notes"/>
          <p:cNvSpPr/>
          <p:nvPr>
            <p:ph type="sldImg" idx="2"/>
          </p:nvPr>
        </p:nvSpPr>
        <p:spPr>
          <a:xfrm>
            <a:off x="3259137" y="514350"/>
            <a:ext cx="3429000" cy="25717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17" name="Google Shape;117;p1:notes"/>
          <p:cNvSpPr txBox="1"/>
          <p:nvPr>
            <p:ph type="body" idx="1"/>
          </p:nvPr>
        </p:nvSpPr>
        <p:spPr>
          <a:xfrm>
            <a:off x="995362" y="3257550"/>
            <a:ext cx="7956550" cy="3086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PhAnim="0" showMasterSp="0">
  <p:cSld>
    <p:spTree>
      <p:nvGrpSpPr>
        <p:cNvPr id="120" name="Shape 120"/>
        <p:cNvGrpSpPr/>
        <p:nvPr/>
      </p:nvGrpSpPr>
      <p:grpSpPr>
        <a:xfrm>
          <a:off x="0" y="0"/>
          <a:ext cx="0" cy="0"/>
          <a:chOff x="0" y="0"/>
          <a:chExt cx="0" cy="0"/>
        </a:xfrm>
      </p:grpSpPr>
      <p:sp>
        <p:nvSpPr>
          <p:cNvPr id="121" name="Google Shape;121;p2:notes"/>
          <p:cNvSpPr txBox="1"/>
          <p:nvPr/>
        </p:nvSpPr>
        <p:spPr>
          <a:xfrm>
            <a:off x="5634037" y="6513512"/>
            <a:ext cx="4311650" cy="3429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omic Sans MS" panose="030F0702030302020204"/>
              <a:buNone/>
            </a:pPr>
            <a:fld id="{00000000-1234-1234-1234-123412341234}" type="slidenum">
              <a:rPr lang="en-US" sz="1200" b="0" i="0" u="none">
                <a:solidFill>
                  <a:srgbClr val="000000"/>
                </a:solidFill>
                <a:latin typeface="Comic Sans MS" panose="030F0702030302020204"/>
                <a:ea typeface="Comic Sans MS" panose="030F0702030302020204"/>
                <a:cs typeface="Comic Sans MS" panose="030F0702030302020204"/>
                <a:sym typeface="Comic Sans MS" panose="030F0702030302020204"/>
              </a:rPr>
            </a:fld>
            <a:endParaRPr lang="en-US" sz="1200" b="0" i="0" u="none">
              <a:solidFill>
                <a:srgbClr val="000000"/>
              </a:solidFill>
              <a:latin typeface="Comic Sans MS" panose="030F0702030302020204"/>
              <a:ea typeface="Comic Sans MS" panose="030F0702030302020204"/>
              <a:cs typeface="Comic Sans MS" panose="030F0702030302020204"/>
              <a:sym typeface="Comic Sans MS" panose="030F0702030302020204"/>
            </a:endParaRPr>
          </a:p>
        </p:txBody>
      </p:sp>
      <p:sp>
        <p:nvSpPr>
          <p:cNvPr id="122" name="Google Shape;122;p2:notes"/>
          <p:cNvSpPr/>
          <p:nvPr>
            <p:ph type="sldImg" idx="2"/>
          </p:nvPr>
        </p:nvSpPr>
        <p:spPr>
          <a:xfrm>
            <a:off x="3259137" y="514350"/>
            <a:ext cx="3429000" cy="25717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23" name="Google Shape;123;p2:notes"/>
          <p:cNvSpPr txBox="1"/>
          <p:nvPr>
            <p:ph type="body" idx="1"/>
          </p:nvPr>
        </p:nvSpPr>
        <p:spPr>
          <a:xfrm>
            <a:off x="995362" y="3257550"/>
            <a:ext cx="7956550" cy="3086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PhAnim="0" showMasterSp="0">
  <p:cSld>
    <p:spTree>
      <p:nvGrpSpPr>
        <p:cNvPr id="128" name="Shape 128"/>
        <p:cNvGrpSpPr/>
        <p:nvPr/>
      </p:nvGrpSpPr>
      <p:grpSpPr>
        <a:xfrm>
          <a:off x="0" y="0"/>
          <a:ext cx="0" cy="0"/>
          <a:chOff x="0" y="0"/>
          <a:chExt cx="0" cy="0"/>
        </a:xfrm>
      </p:grpSpPr>
      <p:sp>
        <p:nvSpPr>
          <p:cNvPr id="129" name="Google Shape;129;p3:notes"/>
          <p:cNvSpPr/>
          <p:nvPr>
            <p:ph type="sldImg" idx="2"/>
          </p:nvPr>
        </p:nvSpPr>
        <p:spPr>
          <a:xfrm>
            <a:off x="3259137" y="514350"/>
            <a:ext cx="3429000" cy="25717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30" name="Google Shape;130;p3:notes"/>
          <p:cNvSpPr txBox="1"/>
          <p:nvPr>
            <p:ph type="body" idx="1"/>
          </p:nvPr>
        </p:nvSpPr>
        <p:spPr>
          <a:xfrm>
            <a:off x="995362" y="3257550"/>
            <a:ext cx="7956550" cy="3086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D0D0D"/>
              </a:buClr>
              <a:buSzPts val="1800"/>
              <a:buFont typeface="Tahoma" panose="020B0604030504040204"/>
              <a:buNone/>
            </a:pPr>
            <a:r>
              <a:rPr lang="en-US">
                <a:solidFill>
                  <a:srgbClr val="0D0D0D"/>
                </a:solidFill>
                <a:latin typeface="Tahoma" panose="020B0604030504040204"/>
                <a:ea typeface="Tahoma" panose="020B0604030504040204"/>
                <a:cs typeface="Tahoma" panose="020B0604030504040204"/>
                <a:sym typeface="Tahoma" panose="020B0604030504040204"/>
              </a:rPr>
              <a:t>“A team is a small group of people with complementary skills who are committed to a common purpose, set of performance goals and approach for which they make themselves mutually accountable.’’ (Katzenbach and Smith, 1993)</a:t>
            </a:r>
            <a:endParaRPr lang="en-US">
              <a:solidFill>
                <a:srgbClr val="0D0D0D"/>
              </a:solidFill>
              <a:latin typeface="Tahoma" panose="020B0604030504040204"/>
              <a:ea typeface="Tahoma" panose="020B0604030504040204"/>
              <a:cs typeface="Tahoma" panose="020B0604030504040204"/>
              <a:sym typeface="Tahoma" panose="020B0604030504040204"/>
            </a:endParaRPr>
          </a:p>
          <a:p>
            <a:pPr marL="0" lvl="0" indent="0" algn="l" rtl="0">
              <a:spcBef>
                <a:spcPts val="0"/>
              </a:spcBef>
              <a:spcAft>
                <a:spcPts val="0"/>
              </a:spcAft>
              <a:buSzPts val="1800"/>
              <a:buNone/>
            </a:pPr>
            <a:endParaRPr>
              <a:solidFill>
                <a:srgbClr val="0D0D0D"/>
              </a:solidFill>
              <a:latin typeface="Tahoma" panose="020B0604030504040204"/>
              <a:ea typeface="Tahoma" panose="020B0604030504040204"/>
              <a:cs typeface="Tahoma" panose="020B0604030504040204"/>
              <a:sym typeface="Tahoma" panose="020B0604030504040204"/>
            </a:endParaRPr>
          </a:p>
          <a:p>
            <a:pPr marL="0" lvl="0" indent="0" algn="l" rtl="0">
              <a:lnSpc>
                <a:spcPct val="150000"/>
              </a:lnSpc>
              <a:spcBef>
                <a:spcPts val="0"/>
              </a:spcBef>
              <a:spcAft>
                <a:spcPts val="0"/>
              </a:spcAft>
              <a:buClr>
                <a:srgbClr val="19194D"/>
              </a:buClr>
              <a:buSzPts val="1800"/>
              <a:buFont typeface="Tahoma" panose="020B0604030504040204"/>
              <a:buNone/>
            </a:pPr>
            <a:r>
              <a:rPr lang="en-US" b="1">
                <a:solidFill>
                  <a:srgbClr val="19194D"/>
                </a:solidFill>
                <a:latin typeface="Tahoma" panose="020B0604030504040204"/>
                <a:ea typeface="Tahoma" panose="020B0604030504040204"/>
                <a:cs typeface="Tahoma" panose="020B0604030504040204"/>
                <a:sym typeface="Tahoma" panose="020B0604030504040204"/>
              </a:rPr>
              <a:t>Teamwork  </a:t>
            </a:r>
            <a:endParaRPr lang="en-US" b="1">
              <a:solidFill>
                <a:srgbClr val="19194D"/>
              </a:solidFill>
              <a:latin typeface="Tahoma" panose="020B0604030504040204"/>
              <a:ea typeface="Tahoma" panose="020B0604030504040204"/>
              <a:cs typeface="Tahoma" panose="020B0604030504040204"/>
              <a:sym typeface="Tahoma" panose="020B0604030504040204"/>
            </a:endParaRPr>
          </a:p>
          <a:p>
            <a:pPr marL="0" lvl="0" indent="0" algn="l" rtl="0">
              <a:lnSpc>
                <a:spcPct val="150000"/>
              </a:lnSpc>
              <a:spcBef>
                <a:spcPts val="0"/>
              </a:spcBef>
              <a:spcAft>
                <a:spcPts val="0"/>
              </a:spcAft>
              <a:buClr>
                <a:srgbClr val="19194D"/>
              </a:buClr>
              <a:buSzPts val="1800"/>
              <a:buFont typeface="Tahoma" panose="020B0604030504040204"/>
              <a:buNone/>
            </a:pPr>
            <a:r>
              <a:rPr lang="en-US">
                <a:solidFill>
                  <a:srgbClr val="19194D"/>
                </a:solidFill>
                <a:latin typeface="Tahoma" panose="020B0604030504040204"/>
                <a:ea typeface="Tahoma" panose="020B0604030504040204"/>
                <a:cs typeface="Tahoma" panose="020B0604030504040204"/>
                <a:sym typeface="Tahoma" panose="020B0604030504040204"/>
              </a:rPr>
              <a:t>Concept of people working together as a team</a:t>
            </a:r>
            <a:endParaRPr lang="en-US">
              <a:solidFill>
                <a:srgbClr val="19194D"/>
              </a:solidFill>
              <a:latin typeface="Tahoma" panose="020B0604030504040204"/>
              <a:ea typeface="Tahoma" panose="020B0604030504040204"/>
              <a:cs typeface="Tahoma" panose="020B0604030504040204"/>
              <a:sym typeface="Tahoma" panose="020B0604030504040204"/>
            </a:endParaRPr>
          </a:p>
          <a:p>
            <a:pPr marL="0" lvl="0" indent="0" algn="l" rtl="0">
              <a:lnSpc>
                <a:spcPct val="150000"/>
              </a:lnSpc>
              <a:spcBef>
                <a:spcPts val="0"/>
              </a:spcBef>
              <a:spcAft>
                <a:spcPts val="0"/>
              </a:spcAft>
              <a:buClr>
                <a:srgbClr val="19194D"/>
              </a:buClr>
              <a:buSzPts val="1800"/>
              <a:buFont typeface="Tahoma" panose="020B0604030504040204"/>
              <a:buNone/>
            </a:pPr>
            <a:r>
              <a:rPr lang="en-US" b="1">
                <a:solidFill>
                  <a:srgbClr val="19194D"/>
                </a:solidFill>
                <a:latin typeface="Tahoma" panose="020B0604030504040204"/>
                <a:ea typeface="Tahoma" panose="020B0604030504040204"/>
                <a:cs typeface="Tahoma" panose="020B0604030504040204"/>
                <a:sym typeface="Tahoma" panose="020B0604030504040204"/>
              </a:rPr>
              <a:t>Team player</a:t>
            </a:r>
            <a:endParaRPr lang="en-US" b="1">
              <a:solidFill>
                <a:srgbClr val="19194D"/>
              </a:solidFill>
              <a:latin typeface="Tahoma" panose="020B0604030504040204"/>
              <a:ea typeface="Tahoma" panose="020B0604030504040204"/>
              <a:cs typeface="Tahoma" panose="020B0604030504040204"/>
              <a:sym typeface="Tahoma" panose="020B0604030504040204"/>
            </a:endParaRPr>
          </a:p>
          <a:p>
            <a:pPr marL="0" lvl="0" indent="0" algn="l" rtl="0">
              <a:lnSpc>
                <a:spcPct val="150000"/>
              </a:lnSpc>
              <a:spcBef>
                <a:spcPts val="0"/>
              </a:spcBef>
              <a:spcAft>
                <a:spcPts val="0"/>
              </a:spcAft>
              <a:buClr>
                <a:srgbClr val="19194D"/>
              </a:buClr>
              <a:buSzPts val="1800"/>
              <a:buFont typeface="Tahoma" panose="020B0604030504040204"/>
              <a:buNone/>
            </a:pPr>
            <a:r>
              <a:rPr lang="en-US">
                <a:solidFill>
                  <a:srgbClr val="19194D"/>
                </a:solidFill>
                <a:latin typeface="Tahoma" panose="020B0604030504040204"/>
                <a:ea typeface="Tahoma" panose="020B0604030504040204"/>
                <a:cs typeface="Tahoma" panose="020B0604030504040204"/>
                <a:sym typeface="Tahoma" panose="020B0604030504040204"/>
              </a:rPr>
              <a:t>A team player is someone who is able to get along with their colleagues and work together in a cohesive group</a:t>
            </a:r>
            <a:endParaRPr lang="en-US">
              <a:solidFill>
                <a:srgbClr val="19194D"/>
              </a:solidFill>
              <a:latin typeface="Tahoma" panose="020B0604030504040204"/>
              <a:ea typeface="Tahoma" panose="020B0604030504040204"/>
              <a:cs typeface="Tahoma" panose="020B0604030504040204"/>
              <a:sym typeface="Tahoma" panose="020B0604030504040204"/>
            </a:endParaRPr>
          </a:p>
          <a:p>
            <a:pPr marL="0" lvl="0" indent="0" algn="l" rtl="0">
              <a:lnSpc>
                <a:spcPct val="150000"/>
              </a:lnSpc>
              <a:spcBef>
                <a:spcPts val="0"/>
              </a:spcBef>
              <a:spcAft>
                <a:spcPts val="0"/>
              </a:spcAft>
              <a:buClr>
                <a:srgbClr val="19194D"/>
              </a:buClr>
              <a:buSzPts val="1800"/>
              <a:buFont typeface="Tahoma" panose="020B0604030504040204"/>
              <a:buNone/>
            </a:pPr>
            <a:r>
              <a:rPr lang="en-US" b="1">
                <a:solidFill>
                  <a:srgbClr val="19194D"/>
                </a:solidFill>
                <a:latin typeface="Tahoma" panose="020B0604030504040204"/>
                <a:ea typeface="Tahoma" panose="020B0604030504040204"/>
                <a:cs typeface="Tahoma" panose="020B0604030504040204"/>
                <a:sym typeface="Tahoma" panose="020B0604030504040204"/>
              </a:rPr>
              <a:t>Team Building</a:t>
            </a:r>
            <a:endParaRPr lang="en-US" b="1">
              <a:solidFill>
                <a:srgbClr val="19194D"/>
              </a:solidFill>
              <a:latin typeface="Tahoma" panose="020B0604030504040204"/>
              <a:ea typeface="Tahoma" panose="020B0604030504040204"/>
              <a:cs typeface="Tahoma" panose="020B0604030504040204"/>
              <a:sym typeface="Tahoma" panose="020B0604030504040204"/>
            </a:endParaRPr>
          </a:p>
          <a:p>
            <a:pPr marL="0" lvl="0" indent="0" algn="l" rtl="0">
              <a:lnSpc>
                <a:spcPct val="150000"/>
              </a:lnSpc>
              <a:spcBef>
                <a:spcPts val="0"/>
              </a:spcBef>
              <a:spcAft>
                <a:spcPts val="0"/>
              </a:spcAft>
              <a:buClr>
                <a:srgbClr val="19194D"/>
              </a:buClr>
              <a:buSzPts val="1800"/>
              <a:buFont typeface="Tahoma" panose="020B0604030504040204"/>
              <a:buNone/>
            </a:pPr>
            <a:r>
              <a:rPr lang="en-US">
                <a:solidFill>
                  <a:srgbClr val="19194D"/>
                </a:solidFill>
                <a:latin typeface="Tahoma" panose="020B0604030504040204"/>
                <a:ea typeface="Tahoma" panose="020B0604030504040204"/>
                <a:cs typeface="Tahoma" panose="020B0604030504040204"/>
                <a:sym typeface="Tahoma" panose="020B0604030504040204"/>
              </a:rPr>
              <a:t>Process of establishing and developing a greater sense of collaboration and trust between members</a:t>
            </a:r>
            <a:endParaRPr lang="en-US">
              <a:solidFill>
                <a:srgbClr val="19194D"/>
              </a:solidFill>
              <a:latin typeface="Tahoma" panose="020B0604030504040204"/>
              <a:ea typeface="Tahoma" panose="020B0604030504040204"/>
              <a:cs typeface="Tahoma" panose="020B0604030504040204"/>
              <a:sym typeface="Tahoma" panose="020B0604030504040204"/>
            </a:endParaRPr>
          </a:p>
          <a:p>
            <a:pPr marL="0" lvl="0" indent="0" algn="l" rtl="0">
              <a:spcBef>
                <a:spcPts val="0"/>
              </a:spcBef>
              <a:spcAft>
                <a:spcPts val="0"/>
              </a:spcAft>
              <a:buSzPts val="1800"/>
              <a:buNone/>
            </a:pPr>
            <a:endParaRPr>
              <a:solidFill>
                <a:srgbClr val="0D0D0D"/>
              </a:solidFill>
              <a:latin typeface="Tahoma" panose="020B0604030504040204"/>
              <a:ea typeface="Tahoma" panose="020B0604030504040204"/>
              <a:cs typeface="Tahoma" panose="020B0604030504040204"/>
              <a:sym typeface="Tahoma" panose="020B0604030504040204"/>
            </a:endParaRPr>
          </a:p>
          <a:p>
            <a:pPr marL="0" lvl="0" indent="0" algn="l" rtl="0">
              <a:spcBef>
                <a:spcPts val="0"/>
              </a:spcBef>
              <a:spcAft>
                <a:spcPts val="0"/>
              </a:spcAft>
              <a:buSzPts val="1800"/>
              <a:buNone/>
            </a:pPr>
          </a:p>
          <a:p>
            <a:pPr marL="0" lvl="0" indent="0" algn="l" rtl="0">
              <a:spcBef>
                <a:spcPts val="0"/>
              </a:spcBef>
              <a:spcAft>
                <a:spcPts val="0"/>
              </a:spcAft>
              <a:buNone/>
            </a:pPr>
          </a:p>
        </p:txBody>
      </p:sp>
      <p:sp>
        <p:nvSpPr>
          <p:cNvPr id="131" name="Google Shape;131;p3:notes"/>
          <p:cNvSpPr txBox="1"/>
          <p:nvPr/>
        </p:nvSpPr>
        <p:spPr>
          <a:xfrm>
            <a:off x="5634037" y="6513512"/>
            <a:ext cx="4311650" cy="3429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omic Sans MS" panose="030F0702030302020204"/>
              <a:buNone/>
            </a:pPr>
            <a:fld id="{00000000-1234-1234-1234-123412341234}" type="slidenum">
              <a:rPr lang="en-US" sz="1200" b="0" i="0" u="none">
                <a:solidFill>
                  <a:srgbClr val="000000"/>
                </a:solidFill>
                <a:latin typeface="Comic Sans MS" panose="030F0702030302020204"/>
                <a:ea typeface="Comic Sans MS" panose="030F0702030302020204"/>
                <a:cs typeface="Comic Sans MS" panose="030F0702030302020204"/>
                <a:sym typeface="Comic Sans MS" panose="030F0702030302020204"/>
              </a:rPr>
            </a:fld>
            <a:endParaRPr lang="en-US" sz="1200" b="0" i="0" u="none">
              <a:solidFill>
                <a:srgbClr val="000000"/>
              </a:solidFill>
              <a:latin typeface="Comic Sans MS" panose="030F0702030302020204"/>
              <a:ea typeface="Comic Sans MS" panose="030F0702030302020204"/>
              <a:cs typeface="Comic Sans MS" panose="030F0702030302020204"/>
              <a:sym typeface="Comic Sans MS" panose="030F0702030302020204"/>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PhAnim="0" showMasterSp="0">
  <p:cSld>
    <p:spTree>
      <p:nvGrpSpPr>
        <p:cNvPr id="137" name="Shape 137"/>
        <p:cNvGrpSpPr/>
        <p:nvPr/>
      </p:nvGrpSpPr>
      <p:grpSpPr>
        <a:xfrm>
          <a:off x="0" y="0"/>
          <a:ext cx="0" cy="0"/>
          <a:chOff x="0" y="0"/>
          <a:chExt cx="0" cy="0"/>
        </a:xfrm>
      </p:grpSpPr>
      <p:sp>
        <p:nvSpPr>
          <p:cNvPr id="138" name="Google Shape;138;p4:notes"/>
          <p:cNvSpPr/>
          <p:nvPr>
            <p:ph type="sldImg" idx="2"/>
          </p:nvPr>
        </p:nvSpPr>
        <p:spPr>
          <a:xfrm>
            <a:off x="3259137" y="514350"/>
            <a:ext cx="3429000" cy="25717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39" name="Google Shape;139;p4:notes"/>
          <p:cNvSpPr txBox="1"/>
          <p:nvPr>
            <p:ph type="body" idx="1"/>
          </p:nvPr>
        </p:nvSpPr>
        <p:spPr>
          <a:xfrm>
            <a:off x="995362" y="3257550"/>
            <a:ext cx="7956550" cy="3086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D0D0D"/>
              </a:buClr>
              <a:buSzPts val="1800"/>
              <a:buFont typeface="Tahoma" panose="020B0604030504040204"/>
              <a:buNone/>
            </a:pPr>
            <a:r>
              <a:rPr lang="en-US">
                <a:solidFill>
                  <a:srgbClr val="0D0D0D"/>
                </a:solidFill>
                <a:latin typeface="Tahoma" panose="020B0604030504040204"/>
                <a:ea typeface="Tahoma" panose="020B0604030504040204"/>
                <a:cs typeface="Tahoma" panose="020B0604030504040204"/>
                <a:sym typeface="Tahoma" panose="020B0604030504040204"/>
              </a:rPr>
              <a:t>When staff use their skills and knowledge together, the result is a stronger agency that can fulfill its mission.</a:t>
            </a:r>
            <a:endParaRPr lang="en-US">
              <a:solidFill>
                <a:srgbClr val="0D0D0D"/>
              </a:solidFill>
              <a:latin typeface="Tahoma" panose="020B0604030504040204"/>
              <a:ea typeface="Tahoma" panose="020B0604030504040204"/>
              <a:cs typeface="Tahoma" panose="020B0604030504040204"/>
              <a:sym typeface="Tahoma" panose="020B0604030504040204"/>
            </a:endParaRPr>
          </a:p>
          <a:p>
            <a:pPr marL="0" lvl="0" indent="0" algn="l" rtl="0">
              <a:spcBef>
                <a:spcPts val="0"/>
              </a:spcBef>
              <a:spcAft>
                <a:spcPts val="0"/>
              </a:spcAft>
              <a:buClr>
                <a:srgbClr val="0D0D0D"/>
              </a:buClr>
              <a:buSzPts val="1800"/>
              <a:buFont typeface="Tahoma" panose="020B0604030504040204"/>
              <a:buNone/>
            </a:pPr>
            <a:r>
              <a:rPr lang="en-US">
                <a:solidFill>
                  <a:srgbClr val="0D0D0D"/>
                </a:solidFill>
                <a:latin typeface="Tahoma" panose="020B0604030504040204"/>
                <a:ea typeface="Tahoma" panose="020B0604030504040204"/>
                <a:cs typeface="Tahoma" panose="020B0604030504040204"/>
                <a:sym typeface="Tahoma" panose="020B0604030504040204"/>
              </a:rPr>
              <a:t>People working together can sustain the enthusiasm and lend support needed to complete the work of each program</a:t>
            </a:r>
            <a:endParaRPr lang="en-US">
              <a:solidFill>
                <a:srgbClr val="0D0D0D"/>
              </a:solidFill>
              <a:latin typeface="Tahoma" panose="020B0604030504040204"/>
              <a:ea typeface="Tahoma" panose="020B0604030504040204"/>
              <a:cs typeface="Tahoma" panose="020B0604030504040204"/>
              <a:sym typeface="Tahoma" panose="020B0604030504040204"/>
            </a:endParaRPr>
          </a:p>
          <a:p>
            <a:pPr marL="0" lvl="0" indent="0" algn="l" rtl="0">
              <a:spcBef>
                <a:spcPts val="0"/>
              </a:spcBef>
              <a:spcAft>
                <a:spcPts val="0"/>
              </a:spcAft>
              <a:buSzPts val="1800"/>
              <a:buNone/>
            </a:pPr>
            <a:endParaRPr b="1" i="1">
              <a:solidFill>
                <a:srgbClr val="0D0D0D"/>
              </a:solidFill>
              <a:latin typeface="Tahoma" panose="020B0604030504040204"/>
              <a:ea typeface="Tahoma" panose="020B0604030504040204"/>
              <a:cs typeface="Tahoma" panose="020B0604030504040204"/>
              <a:sym typeface="Tahoma" panose="020B0604030504040204"/>
            </a:endParaRPr>
          </a:p>
          <a:p>
            <a:pPr marL="0" lvl="0" indent="0" algn="l" rtl="0">
              <a:spcBef>
                <a:spcPts val="0"/>
              </a:spcBef>
              <a:spcAft>
                <a:spcPts val="0"/>
              </a:spcAft>
              <a:buNone/>
            </a:pPr>
            <a:endParaRPr b="1" i="1">
              <a:solidFill>
                <a:srgbClr val="0D0D0D"/>
              </a:solidFill>
              <a:latin typeface="Tahoma" panose="020B0604030504040204"/>
              <a:ea typeface="Tahoma" panose="020B0604030504040204"/>
              <a:cs typeface="Tahoma" panose="020B0604030504040204"/>
              <a:sym typeface="Tahoma" panose="020B0604030504040204"/>
            </a:endParaRPr>
          </a:p>
        </p:txBody>
      </p:sp>
      <p:sp>
        <p:nvSpPr>
          <p:cNvPr id="140" name="Google Shape;140;p4:notes"/>
          <p:cNvSpPr txBox="1"/>
          <p:nvPr/>
        </p:nvSpPr>
        <p:spPr>
          <a:xfrm>
            <a:off x="5634037" y="6513512"/>
            <a:ext cx="4311650" cy="3429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omic Sans MS" panose="030F0702030302020204"/>
              <a:buNone/>
            </a:pPr>
            <a:fld id="{00000000-1234-1234-1234-123412341234}" type="slidenum">
              <a:rPr lang="en-US" sz="1200" b="0" i="0" u="none">
                <a:solidFill>
                  <a:srgbClr val="000000"/>
                </a:solidFill>
                <a:latin typeface="Comic Sans MS" panose="030F0702030302020204"/>
                <a:ea typeface="Comic Sans MS" panose="030F0702030302020204"/>
                <a:cs typeface="Comic Sans MS" panose="030F0702030302020204"/>
                <a:sym typeface="Comic Sans MS" panose="030F0702030302020204"/>
              </a:rPr>
            </a:fld>
            <a:endParaRPr lang="en-US" sz="1200" b="0" i="0" u="none">
              <a:solidFill>
                <a:srgbClr val="000000"/>
              </a:solidFill>
              <a:latin typeface="Comic Sans MS" panose="030F0702030302020204"/>
              <a:ea typeface="Comic Sans MS" panose="030F0702030302020204"/>
              <a:cs typeface="Comic Sans MS" panose="030F0702030302020204"/>
              <a:sym typeface="Comic Sans MS" panose="030F0702030302020204"/>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PhAnim="0" showMasterSp="0">
  <p:cSld>
    <p:spTree>
      <p:nvGrpSpPr>
        <p:cNvPr id="145" name="Shape 145"/>
        <p:cNvGrpSpPr/>
        <p:nvPr/>
      </p:nvGrpSpPr>
      <p:grpSpPr>
        <a:xfrm>
          <a:off x="0" y="0"/>
          <a:ext cx="0" cy="0"/>
          <a:chOff x="0" y="0"/>
          <a:chExt cx="0" cy="0"/>
        </a:xfrm>
      </p:grpSpPr>
      <p:sp>
        <p:nvSpPr>
          <p:cNvPr id="146" name="Google Shape;146;p5:notes"/>
          <p:cNvSpPr/>
          <p:nvPr>
            <p:ph type="sldImg" idx="2"/>
          </p:nvPr>
        </p:nvSpPr>
        <p:spPr>
          <a:xfrm>
            <a:off x="3259137" y="514350"/>
            <a:ext cx="3429000" cy="25717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47" name="Google Shape;147;p5:notes"/>
          <p:cNvSpPr txBox="1"/>
          <p:nvPr>
            <p:ph type="body" idx="1"/>
          </p:nvPr>
        </p:nvSpPr>
        <p:spPr>
          <a:xfrm>
            <a:off x="995362" y="3257550"/>
            <a:ext cx="7956550" cy="3086100"/>
          </a:xfrm>
          <a:prstGeom prst="rect">
            <a:avLst/>
          </a:prstGeom>
          <a:noFill/>
          <a:ln>
            <a:noFill/>
          </a:ln>
        </p:spPr>
        <p:txBody>
          <a:bodyPr spcFirstLastPara="1" wrap="square" lIns="91425" tIns="45700" rIns="91425" bIns="45700" anchor="t" anchorCtr="0">
            <a:noAutofit/>
          </a:bodyPr>
          <a:lstStyle/>
          <a:p>
            <a:pPr marL="171450" lvl="0" indent="0" algn="l" rtl="0">
              <a:spcBef>
                <a:spcPts val="0"/>
              </a:spcBef>
              <a:spcAft>
                <a:spcPts val="0"/>
              </a:spcAft>
              <a:buNone/>
            </a:pPr>
            <a:r>
              <a:rPr lang="en-US"/>
              <a:t>Give students a note card and tell them to write down three interesting facts (characteristics, significant events, accomplishments, etc.) about themselves</a:t>
            </a:r>
            <a:endParaRPr lang="en-US"/>
          </a:p>
          <a:p>
            <a:pPr marL="171450" lvl="0" indent="0" algn="l" rtl="0">
              <a:spcBef>
                <a:spcPts val="0"/>
              </a:spcBef>
              <a:spcAft>
                <a:spcPts val="0"/>
              </a:spcAft>
              <a:buNone/>
            </a:pPr>
            <a:r>
              <a:rPr lang="en-US"/>
              <a:t>They should not write their names on the cards</a:t>
            </a:r>
            <a:endParaRPr lang="en-US"/>
          </a:p>
          <a:p>
            <a:pPr marL="171450" lvl="0" indent="0" algn="l" rtl="0">
              <a:spcBef>
                <a:spcPts val="0"/>
              </a:spcBef>
              <a:spcAft>
                <a:spcPts val="0"/>
              </a:spcAft>
              <a:buNone/>
            </a:pPr>
            <a:r>
              <a:rPr lang="en-US"/>
              <a:t>When there are finished, collect the cards</a:t>
            </a:r>
            <a:endParaRPr lang="en-US"/>
          </a:p>
          <a:p>
            <a:pPr marL="171450" lvl="0" indent="0" algn="l" rtl="0">
              <a:spcBef>
                <a:spcPts val="0"/>
              </a:spcBef>
              <a:spcAft>
                <a:spcPts val="0"/>
              </a:spcAft>
              <a:buNone/>
            </a:pPr>
            <a:r>
              <a:rPr lang="en-US"/>
              <a:t>Have the students randomly choose one of the cards and have the group guess whose card it is based on the facts</a:t>
            </a:r>
            <a:endParaRPr lang="en-US"/>
          </a:p>
        </p:txBody>
      </p:sp>
      <p:sp>
        <p:nvSpPr>
          <p:cNvPr id="148" name="Google Shape;148;p5:notes"/>
          <p:cNvSpPr txBox="1"/>
          <p:nvPr/>
        </p:nvSpPr>
        <p:spPr>
          <a:xfrm>
            <a:off x="5634037" y="6513512"/>
            <a:ext cx="4311650" cy="3429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omic Sans MS" panose="030F0702030302020204"/>
              <a:buNone/>
            </a:pPr>
            <a:fld id="{00000000-1234-1234-1234-123412341234}" type="slidenum">
              <a:rPr lang="en-US" sz="1200" b="0" i="0" u="none">
                <a:solidFill>
                  <a:srgbClr val="000000"/>
                </a:solidFill>
                <a:latin typeface="Comic Sans MS" panose="030F0702030302020204"/>
                <a:ea typeface="Comic Sans MS" panose="030F0702030302020204"/>
                <a:cs typeface="Comic Sans MS" panose="030F0702030302020204"/>
                <a:sym typeface="Comic Sans MS" panose="030F0702030302020204"/>
              </a:rPr>
            </a:fld>
            <a:endParaRPr lang="en-US" sz="1200" b="0" i="0" u="none">
              <a:solidFill>
                <a:srgbClr val="000000"/>
              </a:solidFill>
              <a:latin typeface="Comic Sans MS" panose="030F0702030302020204"/>
              <a:ea typeface="Comic Sans MS" panose="030F0702030302020204"/>
              <a:cs typeface="Comic Sans MS" panose="030F0702030302020204"/>
              <a:sym typeface="Comic Sans MS" panose="030F0702030302020204"/>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PhAnim="0" showMasterSp="0">
  <p:cSld>
    <p:spTree>
      <p:nvGrpSpPr>
        <p:cNvPr id="152" name="Shape 152"/>
        <p:cNvGrpSpPr/>
        <p:nvPr/>
      </p:nvGrpSpPr>
      <p:grpSpPr>
        <a:xfrm>
          <a:off x="0" y="0"/>
          <a:ext cx="0" cy="0"/>
          <a:chOff x="0" y="0"/>
          <a:chExt cx="0" cy="0"/>
        </a:xfrm>
      </p:grpSpPr>
      <p:sp>
        <p:nvSpPr>
          <p:cNvPr id="153" name="Google Shape;153;p6:notes"/>
          <p:cNvSpPr/>
          <p:nvPr>
            <p:ph type="sldImg" idx="2"/>
          </p:nvPr>
        </p:nvSpPr>
        <p:spPr>
          <a:xfrm>
            <a:off x="3259137" y="514350"/>
            <a:ext cx="3429000" cy="25717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54" name="Google Shape;154;p6:notes"/>
          <p:cNvSpPr txBox="1"/>
          <p:nvPr>
            <p:ph type="body" idx="1"/>
          </p:nvPr>
        </p:nvSpPr>
        <p:spPr>
          <a:xfrm>
            <a:off x="995362" y="3257550"/>
            <a:ext cx="7956550" cy="3086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800"/>
              <a:buNone/>
            </a:pPr>
            <a:r>
              <a:rPr lang="en-US" b="1"/>
              <a:t>WORKING GROUP</a:t>
            </a:r>
            <a:endParaRPr lang="en-US" b="1"/>
          </a:p>
          <a:p>
            <a:pPr marL="0" lvl="0" indent="0" algn="l" rtl="0">
              <a:lnSpc>
                <a:spcPct val="160000"/>
              </a:lnSpc>
              <a:spcBef>
                <a:spcPts val="0"/>
              </a:spcBef>
              <a:spcAft>
                <a:spcPts val="0"/>
              </a:spcAft>
              <a:buNone/>
            </a:pPr>
            <a:r>
              <a:rPr lang="en-US">
                <a:solidFill>
                  <a:srgbClr val="19194D"/>
                </a:solidFill>
                <a:latin typeface="Tahoma" panose="020B0604030504040204"/>
                <a:ea typeface="Tahoma" panose="020B0604030504040204"/>
                <a:cs typeface="Tahoma" panose="020B0604030504040204"/>
                <a:sym typeface="Tahoma" panose="020B0604030504040204"/>
              </a:rPr>
              <a:t>No common purpose other than to complete the task at hand</a:t>
            </a:r>
            <a:endParaRPr lang="en-US">
              <a:solidFill>
                <a:srgbClr val="19194D"/>
              </a:solidFill>
              <a:latin typeface="Tahoma" panose="020B0604030504040204"/>
              <a:ea typeface="Tahoma" panose="020B0604030504040204"/>
              <a:cs typeface="Tahoma" panose="020B0604030504040204"/>
              <a:sym typeface="Tahoma" panose="020B0604030504040204"/>
            </a:endParaRPr>
          </a:p>
          <a:p>
            <a:pPr marL="0" lvl="0" indent="0" algn="l" rtl="0">
              <a:lnSpc>
                <a:spcPct val="160000"/>
              </a:lnSpc>
              <a:spcBef>
                <a:spcPts val="0"/>
              </a:spcBef>
              <a:spcAft>
                <a:spcPts val="0"/>
              </a:spcAft>
              <a:buNone/>
            </a:pPr>
            <a:r>
              <a:rPr lang="en-US">
                <a:solidFill>
                  <a:srgbClr val="19194D"/>
                </a:solidFill>
                <a:latin typeface="Tahoma" panose="020B0604030504040204"/>
                <a:ea typeface="Tahoma" panose="020B0604030504040204"/>
                <a:cs typeface="Tahoma" panose="020B0604030504040204"/>
                <a:sym typeface="Tahoma" panose="020B0604030504040204"/>
              </a:rPr>
              <a:t>Focus on individual performance</a:t>
            </a:r>
            <a:endParaRPr lang="en-US">
              <a:solidFill>
                <a:srgbClr val="19194D"/>
              </a:solidFill>
              <a:latin typeface="Tahoma" panose="020B0604030504040204"/>
              <a:ea typeface="Tahoma" panose="020B0604030504040204"/>
              <a:cs typeface="Tahoma" panose="020B0604030504040204"/>
              <a:sym typeface="Tahoma" panose="020B0604030504040204"/>
            </a:endParaRPr>
          </a:p>
          <a:p>
            <a:pPr marL="0" lvl="0" indent="0" algn="l" rtl="0">
              <a:lnSpc>
                <a:spcPct val="160000"/>
              </a:lnSpc>
              <a:spcBef>
                <a:spcPts val="0"/>
              </a:spcBef>
              <a:spcAft>
                <a:spcPts val="0"/>
              </a:spcAft>
              <a:buNone/>
            </a:pPr>
            <a:r>
              <a:rPr lang="en-US">
                <a:solidFill>
                  <a:srgbClr val="19194D"/>
                </a:solidFill>
                <a:latin typeface="Tahoma" panose="020B0604030504040204"/>
                <a:ea typeface="Tahoma" panose="020B0604030504040204"/>
                <a:cs typeface="Tahoma" panose="020B0604030504040204"/>
                <a:sym typeface="Tahoma" panose="020B0604030504040204"/>
              </a:rPr>
              <a:t>Results might be achieved</a:t>
            </a:r>
            <a:endParaRPr lang="en-US">
              <a:solidFill>
                <a:srgbClr val="19194D"/>
              </a:solidFill>
              <a:latin typeface="Tahoma" panose="020B0604030504040204"/>
              <a:ea typeface="Tahoma" panose="020B0604030504040204"/>
              <a:cs typeface="Tahoma" panose="020B0604030504040204"/>
              <a:sym typeface="Tahoma" panose="020B0604030504040204"/>
            </a:endParaRPr>
          </a:p>
          <a:p>
            <a:pPr marL="0" lvl="0" indent="0" algn="l" rtl="0">
              <a:spcBef>
                <a:spcPts val="0"/>
              </a:spcBef>
              <a:spcAft>
                <a:spcPts val="0"/>
              </a:spcAft>
              <a:buSzPts val="1800"/>
              <a:buNone/>
            </a:pPr>
            <a:endParaRPr b="1"/>
          </a:p>
          <a:p>
            <a:pPr marL="0" lvl="0" indent="0" algn="l" rtl="0">
              <a:spcBef>
                <a:spcPts val="0"/>
              </a:spcBef>
              <a:spcAft>
                <a:spcPts val="0"/>
              </a:spcAft>
              <a:buSzPts val="1800"/>
              <a:buNone/>
            </a:pPr>
            <a:r>
              <a:rPr lang="en-US" b="1"/>
              <a:t>PSEUDO TEAM</a:t>
            </a:r>
            <a:endParaRPr lang="en-US" b="1"/>
          </a:p>
          <a:p>
            <a:pPr marL="0" lvl="0" indent="0" algn="l" rtl="0">
              <a:lnSpc>
                <a:spcPct val="160000"/>
              </a:lnSpc>
              <a:spcBef>
                <a:spcPts val="0"/>
              </a:spcBef>
              <a:spcAft>
                <a:spcPts val="0"/>
              </a:spcAft>
              <a:buNone/>
            </a:pPr>
            <a:r>
              <a:rPr lang="en-US">
                <a:solidFill>
                  <a:srgbClr val="19194D"/>
                </a:solidFill>
                <a:latin typeface="Tahoma" panose="020B0604030504040204"/>
                <a:ea typeface="Tahoma" panose="020B0604030504040204"/>
                <a:cs typeface="Tahoma" panose="020B0604030504040204"/>
                <a:sym typeface="Tahoma" panose="020B0604030504040204"/>
              </a:rPr>
              <a:t>No interest in a common purpose</a:t>
            </a:r>
            <a:endParaRPr lang="en-US">
              <a:solidFill>
                <a:srgbClr val="19194D"/>
              </a:solidFill>
              <a:latin typeface="Tahoma" panose="020B0604030504040204"/>
              <a:ea typeface="Tahoma" panose="020B0604030504040204"/>
              <a:cs typeface="Tahoma" panose="020B0604030504040204"/>
              <a:sym typeface="Tahoma" panose="020B0604030504040204"/>
            </a:endParaRPr>
          </a:p>
          <a:p>
            <a:pPr marL="0" lvl="0" indent="0" algn="l" rtl="0">
              <a:lnSpc>
                <a:spcPct val="160000"/>
              </a:lnSpc>
              <a:spcBef>
                <a:spcPts val="0"/>
              </a:spcBef>
              <a:spcAft>
                <a:spcPts val="0"/>
              </a:spcAft>
              <a:buNone/>
            </a:pPr>
            <a:r>
              <a:rPr lang="en-US">
                <a:solidFill>
                  <a:srgbClr val="19194D"/>
                </a:solidFill>
                <a:latin typeface="Tahoma" panose="020B0604030504040204"/>
                <a:ea typeface="Tahoma" panose="020B0604030504040204"/>
                <a:cs typeface="Tahoma" panose="020B0604030504040204"/>
                <a:sym typeface="Tahoma" panose="020B0604030504040204"/>
              </a:rPr>
              <a:t>No focus on collective performance</a:t>
            </a:r>
            <a:endParaRPr lang="en-US">
              <a:solidFill>
                <a:srgbClr val="19194D"/>
              </a:solidFill>
              <a:latin typeface="Tahoma" panose="020B0604030504040204"/>
              <a:ea typeface="Tahoma" panose="020B0604030504040204"/>
              <a:cs typeface="Tahoma" panose="020B0604030504040204"/>
              <a:sym typeface="Tahoma" panose="020B0604030504040204"/>
            </a:endParaRPr>
          </a:p>
          <a:p>
            <a:pPr marL="0" lvl="0" indent="0" algn="l" rtl="0">
              <a:lnSpc>
                <a:spcPct val="160000"/>
              </a:lnSpc>
              <a:spcBef>
                <a:spcPts val="0"/>
              </a:spcBef>
              <a:spcAft>
                <a:spcPts val="0"/>
              </a:spcAft>
              <a:buNone/>
            </a:pPr>
            <a:r>
              <a:rPr lang="en-US">
                <a:solidFill>
                  <a:srgbClr val="19194D"/>
                </a:solidFill>
                <a:latin typeface="Tahoma" panose="020B0604030504040204"/>
                <a:ea typeface="Tahoma" panose="020B0604030504040204"/>
                <a:cs typeface="Tahoma" panose="020B0604030504040204"/>
                <a:sym typeface="Tahoma" panose="020B0604030504040204"/>
              </a:rPr>
              <a:t>Individual interest of members detracts from each other</a:t>
            </a:r>
            <a:endParaRPr lang="en-US">
              <a:solidFill>
                <a:srgbClr val="19194D"/>
              </a:solidFill>
              <a:latin typeface="Tahoma" panose="020B0604030504040204"/>
              <a:ea typeface="Tahoma" panose="020B0604030504040204"/>
              <a:cs typeface="Tahoma" panose="020B0604030504040204"/>
              <a:sym typeface="Tahoma" panose="020B0604030504040204"/>
            </a:endParaRPr>
          </a:p>
          <a:p>
            <a:pPr marL="0" lvl="0" indent="0" algn="l" rtl="0">
              <a:lnSpc>
                <a:spcPct val="160000"/>
              </a:lnSpc>
              <a:spcBef>
                <a:spcPts val="0"/>
              </a:spcBef>
              <a:spcAft>
                <a:spcPts val="0"/>
              </a:spcAft>
              <a:buNone/>
            </a:pPr>
            <a:r>
              <a:rPr lang="en-US">
                <a:solidFill>
                  <a:srgbClr val="19194D"/>
                </a:solidFill>
                <a:latin typeface="Tahoma" panose="020B0604030504040204"/>
                <a:ea typeface="Tahoma" panose="020B0604030504040204"/>
                <a:cs typeface="Tahoma" panose="020B0604030504040204"/>
                <a:sym typeface="Tahoma" panose="020B0604030504040204"/>
              </a:rPr>
              <a:t>No coordinated action</a:t>
            </a:r>
            <a:endParaRPr lang="en-US">
              <a:solidFill>
                <a:srgbClr val="19194D"/>
              </a:solidFill>
              <a:latin typeface="Tahoma" panose="020B0604030504040204"/>
              <a:ea typeface="Tahoma" panose="020B0604030504040204"/>
              <a:cs typeface="Tahoma" panose="020B0604030504040204"/>
              <a:sym typeface="Tahoma" panose="020B0604030504040204"/>
            </a:endParaRPr>
          </a:p>
          <a:p>
            <a:pPr marL="0" lvl="0" indent="0" algn="l" rtl="0">
              <a:spcBef>
                <a:spcPts val="0"/>
              </a:spcBef>
              <a:spcAft>
                <a:spcPts val="0"/>
              </a:spcAft>
              <a:buSzPts val="1800"/>
              <a:buNone/>
            </a:pPr>
            <a:endParaRPr b="1"/>
          </a:p>
          <a:p>
            <a:pPr marL="0" lvl="0" indent="0" algn="l" rtl="0">
              <a:spcBef>
                <a:spcPts val="0"/>
              </a:spcBef>
              <a:spcAft>
                <a:spcPts val="0"/>
              </a:spcAft>
              <a:buSzPts val="1800"/>
              <a:buNone/>
            </a:pPr>
            <a:endParaRPr b="1"/>
          </a:p>
          <a:p>
            <a:pPr marL="0" lvl="0" indent="0" algn="l" rtl="0">
              <a:spcBef>
                <a:spcPts val="0"/>
              </a:spcBef>
              <a:spcAft>
                <a:spcPts val="0"/>
              </a:spcAft>
              <a:buSzPts val="1800"/>
              <a:buNone/>
            </a:pPr>
            <a:r>
              <a:rPr lang="en-US" b="1"/>
              <a:t>POTENTIAL TEAM</a:t>
            </a:r>
            <a:endParaRPr lang="en-US" b="1"/>
          </a:p>
          <a:p>
            <a:pPr marL="0" lvl="0" indent="0" algn="l" rtl="0">
              <a:lnSpc>
                <a:spcPct val="160000"/>
              </a:lnSpc>
              <a:spcBef>
                <a:spcPts val="0"/>
              </a:spcBef>
              <a:spcAft>
                <a:spcPts val="0"/>
              </a:spcAft>
              <a:buNone/>
            </a:pPr>
            <a:r>
              <a:rPr lang="en-US">
                <a:solidFill>
                  <a:srgbClr val="19194D"/>
                </a:solidFill>
                <a:latin typeface="Tahoma" panose="020B0604030504040204"/>
                <a:ea typeface="Tahoma" panose="020B0604030504040204"/>
                <a:cs typeface="Tahoma" panose="020B0604030504040204"/>
                <a:sym typeface="Tahoma" panose="020B0604030504040204"/>
              </a:rPr>
              <a:t>Collaborative effort but no mutual accountability</a:t>
            </a:r>
            <a:endParaRPr lang="en-US">
              <a:solidFill>
                <a:srgbClr val="19194D"/>
              </a:solidFill>
              <a:latin typeface="Tahoma" panose="020B0604030504040204"/>
              <a:ea typeface="Tahoma" panose="020B0604030504040204"/>
              <a:cs typeface="Tahoma" panose="020B0604030504040204"/>
              <a:sym typeface="Tahoma" panose="020B0604030504040204"/>
            </a:endParaRPr>
          </a:p>
          <a:p>
            <a:pPr marL="0" lvl="0" indent="0" algn="l" rtl="0">
              <a:lnSpc>
                <a:spcPct val="160000"/>
              </a:lnSpc>
              <a:spcBef>
                <a:spcPts val="0"/>
              </a:spcBef>
              <a:spcAft>
                <a:spcPts val="0"/>
              </a:spcAft>
              <a:buNone/>
            </a:pPr>
            <a:r>
              <a:rPr lang="en-US">
                <a:solidFill>
                  <a:srgbClr val="19194D"/>
                </a:solidFill>
                <a:latin typeface="Tahoma" panose="020B0604030504040204"/>
                <a:ea typeface="Tahoma" panose="020B0604030504040204"/>
                <a:cs typeface="Tahoma" panose="020B0604030504040204"/>
                <a:sym typeface="Tahoma" panose="020B0604030504040204"/>
              </a:rPr>
              <a:t>Ineffective in overcoming barriers</a:t>
            </a:r>
            <a:endParaRPr lang="en-US">
              <a:solidFill>
                <a:srgbClr val="19194D"/>
              </a:solidFill>
              <a:latin typeface="Tahoma" panose="020B0604030504040204"/>
              <a:ea typeface="Tahoma" panose="020B0604030504040204"/>
              <a:cs typeface="Tahoma" panose="020B0604030504040204"/>
              <a:sym typeface="Tahoma" panose="020B0604030504040204"/>
            </a:endParaRPr>
          </a:p>
          <a:p>
            <a:pPr marL="0" lvl="0" indent="0" algn="l" rtl="0">
              <a:lnSpc>
                <a:spcPct val="160000"/>
              </a:lnSpc>
              <a:spcBef>
                <a:spcPts val="0"/>
              </a:spcBef>
              <a:spcAft>
                <a:spcPts val="0"/>
              </a:spcAft>
              <a:buNone/>
            </a:pPr>
            <a:r>
              <a:rPr lang="en-US">
                <a:solidFill>
                  <a:srgbClr val="19194D"/>
                </a:solidFill>
                <a:latin typeface="Tahoma" panose="020B0604030504040204"/>
                <a:ea typeface="Tahoma" panose="020B0604030504040204"/>
                <a:cs typeface="Tahoma" panose="020B0604030504040204"/>
                <a:sym typeface="Tahoma" panose="020B0604030504040204"/>
              </a:rPr>
              <a:t>May be the beginning of a real team</a:t>
            </a:r>
            <a:endParaRPr lang="en-US">
              <a:solidFill>
                <a:srgbClr val="19194D"/>
              </a:solidFill>
              <a:latin typeface="Tahoma" panose="020B0604030504040204"/>
              <a:ea typeface="Tahoma" panose="020B0604030504040204"/>
              <a:cs typeface="Tahoma" panose="020B0604030504040204"/>
              <a:sym typeface="Tahoma" panose="020B0604030504040204"/>
            </a:endParaRPr>
          </a:p>
          <a:p>
            <a:pPr marL="0" lvl="0" indent="0" algn="l" rtl="0">
              <a:spcBef>
                <a:spcPts val="0"/>
              </a:spcBef>
              <a:spcAft>
                <a:spcPts val="0"/>
              </a:spcAft>
              <a:buSzPts val="1800"/>
              <a:buNone/>
            </a:pPr>
            <a:endParaRPr b="1"/>
          </a:p>
          <a:p>
            <a:pPr marL="0" lvl="0" indent="0" algn="l" rtl="0">
              <a:spcBef>
                <a:spcPts val="0"/>
              </a:spcBef>
              <a:spcAft>
                <a:spcPts val="0"/>
              </a:spcAft>
              <a:buNone/>
            </a:pPr>
            <a:endParaRPr b="1"/>
          </a:p>
        </p:txBody>
      </p:sp>
      <p:sp>
        <p:nvSpPr>
          <p:cNvPr id="155" name="Google Shape;155;p6:notes"/>
          <p:cNvSpPr txBox="1"/>
          <p:nvPr/>
        </p:nvSpPr>
        <p:spPr>
          <a:xfrm>
            <a:off x="5634037" y="6513512"/>
            <a:ext cx="4311650" cy="3429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omic Sans MS" panose="030F0702030302020204"/>
              <a:buNone/>
            </a:pPr>
            <a:fld id="{00000000-1234-1234-1234-123412341234}" type="slidenum">
              <a:rPr lang="en-US" sz="1200" b="0" i="0" u="none">
                <a:solidFill>
                  <a:srgbClr val="000000"/>
                </a:solidFill>
                <a:latin typeface="Comic Sans MS" panose="030F0702030302020204"/>
                <a:ea typeface="Comic Sans MS" panose="030F0702030302020204"/>
                <a:cs typeface="Comic Sans MS" panose="030F0702030302020204"/>
                <a:sym typeface="Comic Sans MS" panose="030F0702030302020204"/>
              </a:rPr>
            </a:fld>
            <a:endParaRPr lang="en-US" sz="1200" b="0" i="0" u="none">
              <a:solidFill>
                <a:srgbClr val="000000"/>
              </a:solidFill>
              <a:latin typeface="Comic Sans MS" panose="030F0702030302020204"/>
              <a:ea typeface="Comic Sans MS" panose="030F0702030302020204"/>
              <a:cs typeface="Comic Sans MS" panose="030F0702030302020204"/>
              <a:sym typeface="Comic Sans MS" panose="030F0702030302020204"/>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PhAnim="0" showMasterSp="0">
  <p:cSld>
    <p:spTree>
      <p:nvGrpSpPr>
        <p:cNvPr id="161" name="Shape 161"/>
        <p:cNvGrpSpPr/>
        <p:nvPr/>
      </p:nvGrpSpPr>
      <p:grpSpPr>
        <a:xfrm>
          <a:off x="0" y="0"/>
          <a:ext cx="0" cy="0"/>
          <a:chOff x="0" y="0"/>
          <a:chExt cx="0" cy="0"/>
        </a:xfrm>
      </p:grpSpPr>
      <p:sp>
        <p:nvSpPr>
          <p:cNvPr id="162" name="Google Shape;162;p7:notes"/>
          <p:cNvSpPr/>
          <p:nvPr>
            <p:ph type="sldImg" idx="2"/>
          </p:nvPr>
        </p:nvSpPr>
        <p:spPr>
          <a:xfrm>
            <a:off x="3259137" y="514350"/>
            <a:ext cx="3429000" cy="25717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63" name="Google Shape;163;p7:notes"/>
          <p:cNvSpPr txBox="1"/>
          <p:nvPr>
            <p:ph type="body" idx="1"/>
          </p:nvPr>
        </p:nvSpPr>
        <p:spPr>
          <a:xfrm>
            <a:off x="995362" y="3257550"/>
            <a:ext cx="7956550" cy="3086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800"/>
              <a:buNone/>
            </a:pPr>
            <a:r>
              <a:rPr lang="en-US" b="1"/>
              <a:t>REAL TEAM</a:t>
            </a:r>
            <a:endParaRPr lang="en-US" b="1"/>
          </a:p>
          <a:p>
            <a:pPr marL="0" lvl="0" indent="0" algn="l" rtl="0">
              <a:spcBef>
                <a:spcPts val="0"/>
              </a:spcBef>
              <a:spcAft>
                <a:spcPts val="0"/>
              </a:spcAft>
              <a:buNone/>
            </a:pPr>
            <a:r>
              <a:rPr lang="en-US">
                <a:solidFill>
                  <a:srgbClr val="19194D"/>
                </a:solidFill>
                <a:latin typeface="Tahoma" panose="020B0604030504040204"/>
                <a:ea typeface="Tahoma" panose="020B0604030504040204"/>
                <a:cs typeface="Tahoma" panose="020B0604030504040204"/>
                <a:sym typeface="Tahoma" panose="020B0604030504040204"/>
              </a:rPr>
              <a:t>Complementary skills</a:t>
            </a:r>
            <a:endParaRPr lang="en-US">
              <a:solidFill>
                <a:srgbClr val="19194D"/>
              </a:solidFill>
              <a:latin typeface="Tahoma" panose="020B0604030504040204"/>
              <a:ea typeface="Tahoma" panose="020B0604030504040204"/>
              <a:cs typeface="Tahoma" panose="020B0604030504040204"/>
              <a:sym typeface="Tahoma" panose="020B0604030504040204"/>
            </a:endParaRPr>
          </a:p>
          <a:p>
            <a:pPr marL="0" lvl="0" indent="0" algn="l" rtl="0">
              <a:spcBef>
                <a:spcPts val="0"/>
              </a:spcBef>
              <a:spcAft>
                <a:spcPts val="0"/>
              </a:spcAft>
              <a:buNone/>
            </a:pPr>
            <a:r>
              <a:rPr lang="en-US">
                <a:solidFill>
                  <a:srgbClr val="19194D"/>
                </a:solidFill>
                <a:latin typeface="Tahoma" panose="020B0604030504040204"/>
                <a:ea typeface="Tahoma" panose="020B0604030504040204"/>
                <a:cs typeface="Tahoma" panose="020B0604030504040204"/>
                <a:sym typeface="Tahoma" panose="020B0604030504040204"/>
              </a:rPr>
              <a:t>Commitment to team purpose and performance</a:t>
            </a:r>
            <a:endParaRPr lang="en-US">
              <a:solidFill>
                <a:srgbClr val="19194D"/>
              </a:solidFill>
              <a:latin typeface="Tahoma" panose="020B0604030504040204"/>
              <a:ea typeface="Tahoma" panose="020B0604030504040204"/>
              <a:cs typeface="Tahoma" panose="020B0604030504040204"/>
              <a:sym typeface="Tahoma" panose="020B0604030504040204"/>
            </a:endParaRPr>
          </a:p>
          <a:p>
            <a:pPr marL="0" lvl="0" indent="0" algn="l" rtl="0">
              <a:spcBef>
                <a:spcPts val="0"/>
              </a:spcBef>
              <a:spcAft>
                <a:spcPts val="0"/>
              </a:spcAft>
              <a:buNone/>
            </a:pPr>
            <a:r>
              <a:rPr lang="en-US">
                <a:solidFill>
                  <a:srgbClr val="19194D"/>
                </a:solidFill>
                <a:latin typeface="Tahoma" panose="020B0604030504040204"/>
                <a:ea typeface="Tahoma" panose="020B0604030504040204"/>
                <a:cs typeface="Tahoma" panose="020B0604030504040204"/>
                <a:sym typeface="Tahoma" panose="020B0604030504040204"/>
              </a:rPr>
              <a:t>Mutual accountability</a:t>
            </a:r>
            <a:endParaRPr lang="en-US">
              <a:solidFill>
                <a:srgbClr val="19194D"/>
              </a:solidFill>
              <a:latin typeface="Tahoma" panose="020B0604030504040204"/>
              <a:ea typeface="Tahoma" panose="020B0604030504040204"/>
              <a:cs typeface="Tahoma" panose="020B0604030504040204"/>
              <a:sym typeface="Tahoma" panose="020B0604030504040204"/>
            </a:endParaRPr>
          </a:p>
          <a:p>
            <a:pPr marL="0" lvl="0" indent="0" algn="l" rtl="0">
              <a:spcBef>
                <a:spcPts val="0"/>
              </a:spcBef>
              <a:spcAft>
                <a:spcPts val="0"/>
              </a:spcAft>
              <a:buNone/>
            </a:pPr>
            <a:r>
              <a:rPr lang="en-US">
                <a:solidFill>
                  <a:srgbClr val="19194D"/>
                </a:solidFill>
                <a:latin typeface="Tahoma" panose="020B0604030504040204"/>
                <a:ea typeface="Tahoma" panose="020B0604030504040204"/>
                <a:cs typeface="Tahoma" panose="020B0604030504040204"/>
                <a:sym typeface="Tahoma" panose="020B0604030504040204"/>
              </a:rPr>
              <a:t>Able to overcome barriers</a:t>
            </a:r>
            <a:endParaRPr lang="en-US">
              <a:solidFill>
                <a:srgbClr val="19194D"/>
              </a:solidFill>
              <a:latin typeface="Tahoma" panose="020B0604030504040204"/>
              <a:ea typeface="Tahoma" panose="020B0604030504040204"/>
              <a:cs typeface="Tahoma" panose="020B0604030504040204"/>
              <a:sym typeface="Tahoma" panose="020B0604030504040204"/>
            </a:endParaRPr>
          </a:p>
          <a:p>
            <a:pPr marL="0" lvl="0" indent="0" algn="l" rtl="0">
              <a:spcBef>
                <a:spcPts val="0"/>
              </a:spcBef>
              <a:spcAft>
                <a:spcPts val="0"/>
              </a:spcAft>
              <a:buNone/>
            </a:pPr>
            <a:r>
              <a:rPr lang="en-US">
                <a:solidFill>
                  <a:srgbClr val="19194D"/>
                </a:solidFill>
                <a:latin typeface="Tahoma" panose="020B0604030504040204"/>
                <a:ea typeface="Tahoma" panose="020B0604030504040204"/>
                <a:cs typeface="Tahoma" panose="020B0604030504040204"/>
                <a:sym typeface="Tahoma" panose="020B0604030504040204"/>
              </a:rPr>
              <a:t>Basic unit of performance</a:t>
            </a:r>
            <a:endParaRPr lang="en-US">
              <a:solidFill>
                <a:srgbClr val="19194D"/>
              </a:solidFill>
              <a:latin typeface="Tahoma" panose="020B0604030504040204"/>
              <a:ea typeface="Tahoma" panose="020B0604030504040204"/>
              <a:cs typeface="Tahoma" panose="020B0604030504040204"/>
              <a:sym typeface="Tahoma" panose="020B0604030504040204"/>
            </a:endParaRPr>
          </a:p>
          <a:p>
            <a:pPr marL="0" lvl="0" indent="0" algn="l" rtl="0">
              <a:spcBef>
                <a:spcPts val="0"/>
              </a:spcBef>
              <a:spcAft>
                <a:spcPts val="0"/>
              </a:spcAft>
              <a:buSzPts val="1800"/>
              <a:buNone/>
            </a:pPr>
            <a:endParaRPr b="1"/>
          </a:p>
          <a:p>
            <a:pPr marL="0" lvl="0" indent="0" algn="l" rtl="0">
              <a:spcBef>
                <a:spcPts val="0"/>
              </a:spcBef>
              <a:spcAft>
                <a:spcPts val="0"/>
              </a:spcAft>
              <a:buSzPts val="1800"/>
              <a:buNone/>
            </a:pPr>
            <a:r>
              <a:rPr lang="en-US" b="1"/>
              <a:t>HIGH PERFOMANCE TEAM</a:t>
            </a:r>
            <a:endParaRPr lang="en-US" b="1"/>
          </a:p>
          <a:p>
            <a:pPr marL="0" lvl="0" indent="0" algn="l" rtl="0">
              <a:lnSpc>
                <a:spcPct val="150000"/>
              </a:lnSpc>
              <a:spcBef>
                <a:spcPts val="0"/>
              </a:spcBef>
              <a:spcAft>
                <a:spcPts val="0"/>
              </a:spcAft>
              <a:buNone/>
            </a:pPr>
            <a:r>
              <a:rPr lang="en-US">
                <a:solidFill>
                  <a:srgbClr val="19194D"/>
                </a:solidFill>
                <a:latin typeface="Tahoma" panose="020B0604030504040204"/>
                <a:ea typeface="Tahoma" panose="020B0604030504040204"/>
                <a:cs typeface="Tahoma" panose="020B0604030504040204"/>
                <a:sym typeface="Tahoma" panose="020B0604030504040204"/>
              </a:rPr>
              <a:t>Meets all conditions of Real team</a:t>
            </a:r>
            <a:endParaRPr lang="en-US">
              <a:solidFill>
                <a:srgbClr val="19194D"/>
              </a:solidFill>
              <a:latin typeface="Tahoma" panose="020B0604030504040204"/>
              <a:ea typeface="Tahoma" panose="020B0604030504040204"/>
              <a:cs typeface="Tahoma" panose="020B0604030504040204"/>
              <a:sym typeface="Tahoma" panose="020B0604030504040204"/>
            </a:endParaRPr>
          </a:p>
          <a:p>
            <a:pPr marL="0" lvl="0" indent="0" algn="l" rtl="0">
              <a:lnSpc>
                <a:spcPct val="150000"/>
              </a:lnSpc>
              <a:spcBef>
                <a:spcPts val="0"/>
              </a:spcBef>
              <a:spcAft>
                <a:spcPts val="0"/>
              </a:spcAft>
              <a:buNone/>
            </a:pPr>
            <a:r>
              <a:rPr lang="en-US">
                <a:solidFill>
                  <a:srgbClr val="19194D"/>
                </a:solidFill>
                <a:latin typeface="Tahoma" panose="020B0604030504040204"/>
                <a:ea typeface="Tahoma" panose="020B0604030504040204"/>
                <a:cs typeface="Tahoma" panose="020B0604030504040204"/>
                <a:sym typeface="Tahoma" panose="020B0604030504040204"/>
              </a:rPr>
              <a:t>Members deeply committed to one another's personal growth &amp; success</a:t>
            </a:r>
            <a:endParaRPr lang="en-US">
              <a:solidFill>
                <a:srgbClr val="19194D"/>
              </a:solidFill>
              <a:latin typeface="Tahoma" panose="020B0604030504040204"/>
              <a:ea typeface="Tahoma" panose="020B0604030504040204"/>
              <a:cs typeface="Tahoma" panose="020B0604030504040204"/>
              <a:sym typeface="Tahoma" panose="020B0604030504040204"/>
            </a:endParaRPr>
          </a:p>
          <a:p>
            <a:pPr marL="0" lvl="0" indent="0" algn="l" rtl="0">
              <a:lnSpc>
                <a:spcPct val="150000"/>
              </a:lnSpc>
              <a:spcBef>
                <a:spcPts val="0"/>
              </a:spcBef>
              <a:spcAft>
                <a:spcPts val="0"/>
              </a:spcAft>
              <a:buNone/>
            </a:pPr>
            <a:r>
              <a:rPr lang="en-US">
                <a:solidFill>
                  <a:srgbClr val="19194D"/>
                </a:solidFill>
                <a:latin typeface="Tahoma" panose="020B0604030504040204"/>
                <a:ea typeface="Tahoma" panose="020B0604030504040204"/>
                <a:cs typeface="Tahoma" panose="020B0604030504040204"/>
                <a:sym typeface="Tahoma" panose="020B0604030504040204"/>
              </a:rPr>
              <a:t>Significantly outperforms all other like teams </a:t>
            </a:r>
            <a:endParaRPr lang="en-US">
              <a:solidFill>
                <a:srgbClr val="19194D"/>
              </a:solidFill>
              <a:latin typeface="Tahoma" panose="020B0604030504040204"/>
              <a:ea typeface="Tahoma" panose="020B0604030504040204"/>
              <a:cs typeface="Tahoma" panose="020B0604030504040204"/>
              <a:sym typeface="Tahoma" panose="020B0604030504040204"/>
            </a:endParaRPr>
          </a:p>
          <a:p>
            <a:pPr marL="0" lvl="0" indent="0" algn="l" rtl="0">
              <a:lnSpc>
                <a:spcPct val="150000"/>
              </a:lnSpc>
              <a:spcBef>
                <a:spcPts val="0"/>
              </a:spcBef>
              <a:spcAft>
                <a:spcPts val="0"/>
              </a:spcAft>
              <a:buNone/>
            </a:pPr>
            <a:r>
              <a:rPr lang="en-US">
                <a:solidFill>
                  <a:srgbClr val="19194D"/>
                </a:solidFill>
                <a:latin typeface="Tahoma" panose="020B0604030504040204"/>
                <a:ea typeface="Tahoma" panose="020B0604030504040204"/>
                <a:cs typeface="Tahoma" panose="020B0604030504040204"/>
                <a:sym typeface="Tahoma" panose="020B0604030504040204"/>
              </a:rPr>
              <a:t>Incremental results</a:t>
            </a:r>
            <a:endParaRPr lang="en-US">
              <a:solidFill>
                <a:srgbClr val="19194D"/>
              </a:solidFill>
              <a:latin typeface="Tahoma" panose="020B0604030504040204"/>
              <a:ea typeface="Tahoma" panose="020B0604030504040204"/>
              <a:cs typeface="Tahoma" panose="020B0604030504040204"/>
              <a:sym typeface="Tahoma" panose="020B0604030504040204"/>
            </a:endParaRPr>
          </a:p>
          <a:p>
            <a:pPr marL="0" lvl="0" indent="0" algn="l" rtl="0">
              <a:spcBef>
                <a:spcPts val="0"/>
              </a:spcBef>
              <a:spcAft>
                <a:spcPts val="0"/>
              </a:spcAft>
              <a:buNone/>
            </a:pPr>
            <a:endParaRPr>
              <a:solidFill>
                <a:srgbClr val="19194D"/>
              </a:solidFill>
              <a:latin typeface="Tahoma" panose="020B0604030504040204"/>
              <a:ea typeface="Tahoma" panose="020B0604030504040204"/>
              <a:cs typeface="Tahoma" panose="020B0604030504040204"/>
              <a:sym typeface="Tahoma" panose="020B0604030504040204"/>
            </a:endParaRPr>
          </a:p>
        </p:txBody>
      </p:sp>
      <p:sp>
        <p:nvSpPr>
          <p:cNvPr id="164" name="Google Shape;164;p7:notes"/>
          <p:cNvSpPr txBox="1"/>
          <p:nvPr/>
        </p:nvSpPr>
        <p:spPr>
          <a:xfrm>
            <a:off x="5634037" y="6513512"/>
            <a:ext cx="4311650" cy="3429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omic Sans MS" panose="030F0702030302020204"/>
              <a:buNone/>
            </a:pPr>
            <a:fld id="{00000000-1234-1234-1234-123412341234}" type="slidenum">
              <a:rPr lang="en-US" sz="1200" b="0" i="0" u="none">
                <a:solidFill>
                  <a:srgbClr val="000000"/>
                </a:solidFill>
                <a:latin typeface="Comic Sans MS" panose="030F0702030302020204"/>
                <a:ea typeface="Comic Sans MS" panose="030F0702030302020204"/>
                <a:cs typeface="Comic Sans MS" panose="030F0702030302020204"/>
                <a:sym typeface="Comic Sans MS" panose="030F0702030302020204"/>
              </a:rPr>
            </a:fld>
            <a:endParaRPr lang="en-US" sz="1200" b="0" i="0" u="none">
              <a:solidFill>
                <a:srgbClr val="000000"/>
              </a:solidFill>
              <a:latin typeface="Comic Sans MS" panose="030F0702030302020204"/>
              <a:ea typeface="Comic Sans MS" panose="030F0702030302020204"/>
              <a:cs typeface="Comic Sans MS" panose="030F0702030302020204"/>
              <a:sym typeface="Comic Sans MS" panose="030F0702030302020204"/>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PhAnim="0" showMasterSp="0">
  <p:cSld>
    <p:spTree>
      <p:nvGrpSpPr>
        <p:cNvPr id="170" name="Shape 170"/>
        <p:cNvGrpSpPr/>
        <p:nvPr/>
      </p:nvGrpSpPr>
      <p:grpSpPr>
        <a:xfrm>
          <a:off x="0" y="0"/>
          <a:ext cx="0" cy="0"/>
          <a:chOff x="0" y="0"/>
          <a:chExt cx="0" cy="0"/>
        </a:xfrm>
      </p:grpSpPr>
      <p:sp>
        <p:nvSpPr>
          <p:cNvPr id="171" name="Google Shape;171;p8:notes"/>
          <p:cNvSpPr txBox="1"/>
          <p:nvPr/>
        </p:nvSpPr>
        <p:spPr>
          <a:xfrm>
            <a:off x="5634037" y="6513512"/>
            <a:ext cx="4311650" cy="3429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omic Sans MS" panose="030F0702030302020204"/>
              <a:buNone/>
            </a:pPr>
            <a:fld id="{00000000-1234-1234-1234-123412341234}" type="slidenum">
              <a:rPr lang="en-US" sz="1200" b="0" i="0" u="none">
                <a:solidFill>
                  <a:srgbClr val="000000"/>
                </a:solidFill>
                <a:latin typeface="Comic Sans MS" panose="030F0702030302020204"/>
                <a:ea typeface="Comic Sans MS" panose="030F0702030302020204"/>
                <a:cs typeface="Comic Sans MS" panose="030F0702030302020204"/>
                <a:sym typeface="Comic Sans MS" panose="030F0702030302020204"/>
              </a:rPr>
            </a:fld>
            <a:endParaRPr lang="en-US" sz="1200" b="0" i="0" u="none">
              <a:solidFill>
                <a:srgbClr val="000000"/>
              </a:solidFill>
              <a:latin typeface="Comic Sans MS" panose="030F0702030302020204"/>
              <a:ea typeface="Comic Sans MS" panose="030F0702030302020204"/>
              <a:cs typeface="Comic Sans MS" panose="030F0702030302020204"/>
              <a:sym typeface="Comic Sans MS" panose="030F0702030302020204"/>
            </a:endParaRPr>
          </a:p>
        </p:txBody>
      </p:sp>
      <p:sp>
        <p:nvSpPr>
          <p:cNvPr id="172" name="Google Shape;172;p8:notes"/>
          <p:cNvSpPr/>
          <p:nvPr>
            <p:ph type="sldImg" idx="2"/>
          </p:nvPr>
        </p:nvSpPr>
        <p:spPr>
          <a:xfrm>
            <a:off x="3259137" y="514350"/>
            <a:ext cx="3429000" cy="25717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73" name="Google Shape;173;p8:notes"/>
          <p:cNvSpPr txBox="1"/>
          <p:nvPr>
            <p:ph type="body" idx="1"/>
          </p:nvPr>
        </p:nvSpPr>
        <p:spPr>
          <a:xfrm>
            <a:off x="995362" y="3257550"/>
            <a:ext cx="7956550" cy="3086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800"/>
              <a:buNone/>
            </a:pPr>
            <a:r>
              <a:rPr lang="en-US"/>
              <a:t>As the team matures, members gradually learn to cope with each other and the pressures that they face.  As a result, the team goes through the fairly predictable stages noted on the slide.  </a:t>
            </a:r>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PhAnim="0" showMasterSp="0">
  <p:cSld>
    <p:spTree>
      <p:nvGrpSpPr>
        <p:cNvPr id="177" name="Shape 177"/>
        <p:cNvGrpSpPr/>
        <p:nvPr/>
      </p:nvGrpSpPr>
      <p:grpSpPr>
        <a:xfrm>
          <a:off x="0" y="0"/>
          <a:ext cx="0" cy="0"/>
          <a:chOff x="0" y="0"/>
          <a:chExt cx="0" cy="0"/>
        </a:xfrm>
      </p:grpSpPr>
      <p:sp>
        <p:nvSpPr>
          <p:cNvPr id="178" name="Google Shape;178;p9:notes"/>
          <p:cNvSpPr txBox="1"/>
          <p:nvPr/>
        </p:nvSpPr>
        <p:spPr>
          <a:xfrm>
            <a:off x="5634037" y="6513512"/>
            <a:ext cx="4311650" cy="3429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omic Sans MS" panose="030F0702030302020204"/>
              <a:buNone/>
            </a:pPr>
            <a:fld id="{00000000-1234-1234-1234-123412341234}" type="slidenum">
              <a:rPr lang="en-US" sz="1200" b="0" i="0" u="none">
                <a:solidFill>
                  <a:srgbClr val="000000"/>
                </a:solidFill>
                <a:latin typeface="Comic Sans MS" panose="030F0702030302020204"/>
                <a:ea typeface="Comic Sans MS" panose="030F0702030302020204"/>
                <a:cs typeface="Comic Sans MS" panose="030F0702030302020204"/>
                <a:sym typeface="Comic Sans MS" panose="030F0702030302020204"/>
              </a:rPr>
            </a:fld>
            <a:endParaRPr lang="en-US" sz="1200" b="0" i="0" u="none">
              <a:solidFill>
                <a:srgbClr val="000000"/>
              </a:solidFill>
              <a:latin typeface="Comic Sans MS" panose="030F0702030302020204"/>
              <a:ea typeface="Comic Sans MS" panose="030F0702030302020204"/>
              <a:cs typeface="Comic Sans MS" panose="030F0702030302020204"/>
              <a:sym typeface="Comic Sans MS" panose="030F0702030302020204"/>
            </a:endParaRPr>
          </a:p>
        </p:txBody>
      </p:sp>
      <p:sp>
        <p:nvSpPr>
          <p:cNvPr id="179" name="Google Shape;179;p9:notes"/>
          <p:cNvSpPr/>
          <p:nvPr>
            <p:ph type="sldImg" idx="2"/>
          </p:nvPr>
        </p:nvSpPr>
        <p:spPr>
          <a:xfrm>
            <a:off x="3259137" y="514350"/>
            <a:ext cx="3429000" cy="25717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80" name="Google Shape;180;p9:notes"/>
          <p:cNvSpPr txBox="1"/>
          <p:nvPr>
            <p:ph type="body" idx="1"/>
          </p:nvPr>
        </p:nvSpPr>
        <p:spPr>
          <a:xfrm>
            <a:off x="995362" y="3257550"/>
            <a:ext cx="7956550" cy="3086100"/>
          </a:xfrm>
          <a:prstGeom prst="rect">
            <a:avLst/>
          </a:prstGeom>
          <a:noFill/>
          <a:ln>
            <a:noFill/>
          </a:ln>
        </p:spPr>
        <p:txBody>
          <a:bodyPr spcFirstLastPara="1" wrap="square" lIns="91425" tIns="45700" rIns="91425" bIns="45700" anchor="t" anchorCtr="0">
            <a:noAutofit/>
          </a:bodyPr>
          <a:lstStyle/>
          <a:p>
            <a:pPr marL="0" lvl="0" indent="0" algn="l" rtl="0">
              <a:lnSpc>
                <a:spcPct val="150000"/>
              </a:lnSpc>
              <a:spcBef>
                <a:spcPts val="0"/>
              </a:spcBef>
              <a:spcAft>
                <a:spcPts val="0"/>
              </a:spcAft>
              <a:buClr>
                <a:srgbClr val="0D0D0D"/>
              </a:buClr>
              <a:buSzPts val="1800"/>
              <a:buFont typeface="Tahoma" panose="020B0604030504040204"/>
              <a:buNone/>
            </a:pPr>
            <a:r>
              <a:rPr lang="en-US" sz="1800" b="1">
                <a:solidFill>
                  <a:srgbClr val="0D0D0D"/>
                </a:solidFill>
                <a:latin typeface="Tahoma" panose="020B0604030504040204"/>
                <a:ea typeface="Tahoma" panose="020B0604030504040204"/>
                <a:cs typeface="Tahoma" panose="020B0604030504040204"/>
                <a:sym typeface="Tahoma" panose="020B0604030504040204"/>
              </a:rPr>
              <a:t>Forming</a:t>
            </a:r>
            <a:endParaRPr lang="en-US" sz="1800" b="1">
              <a:solidFill>
                <a:srgbClr val="0D0D0D"/>
              </a:solidFill>
              <a:latin typeface="Tahoma" panose="020B0604030504040204"/>
              <a:ea typeface="Tahoma" panose="020B0604030504040204"/>
              <a:cs typeface="Tahoma" panose="020B0604030504040204"/>
              <a:sym typeface="Tahoma" panose="020B0604030504040204"/>
            </a:endParaRPr>
          </a:p>
          <a:p>
            <a:pPr marL="0" lvl="0" indent="0" algn="l" rtl="0">
              <a:lnSpc>
                <a:spcPct val="150000"/>
              </a:lnSpc>
              <a:spcBef>
                <a:spcPts val="0"/>
              </a:spcBef>
              <a:spcAft>
                <a:spcPts val="0"/>
              </a:spcAft>
              <a:buSzPts val="1800"/>
              <a:buNone/>
            </a:pPr>
            <a:endParaRPr sz="1800">
              <a:solidFill>
                <a:srgbClr val="0D0D0D"/>
              </a:solidFill>
              <a:latin typeface="Tahoma" panose="020B0604030504040204"/>
              <a:ea typeface="Tahoma" panose="020B0604030504040204"/>
              <a:cs typeface="Tahoma" panose="020B0604030504040204"/>
              <a:sym typeface="Tahoma" panose="020B0604030504040204"/>
            </a:endParaRPr>
          </a:p>
          <a:p>
            <a:pPr marL="0" lvl="0" indent="0" algn="l" rtl="0">
              <a:lnSpc>
                <a:spcPct val="150000"/>
              </a:lnSpc>
              <a:spcBef>
                <a:spcPts val="0"/>
              </a:spcBef>
              <a:spcAft>
                <a:spcPts val="0"/>
              </a:spcAft>
              <a:buClr>
                <a:srgbClr val="0D0D0D"/>
              </a:buClr>
              <a:buSzPts val="1800"/>
              <a:buFont typeface="Tahoma" panose="020B0604030504040204"/>
              <a:buNone/>
            </a:pPr>
            <a:r>
              <a:rPr lang="en-US" sz="1800">
                <a:solidFill>
                  <a:srgbClr val="0D0D0D"/>
                </a:solidFill>
                <a:latin typeface="Tahoma" panose="020B0604030504040204"/>
                <a:ea typeface="Tahoma" panose="020B0604030504040204"/>
                <a:cs typeface="Tahoma" panose="020B0604030504040204"/>
                <a:sym typeface="Tahoma" panose="020B0604030504040204"/>
              </a:rPr>
              <a:t>The Team</a:t>
            </a:r>
            <a:endParaRPr lang="en-US" sz="1800">
              <a:solidFill>
                <a:srgbClr val="0D0D0D"/>
              </a:solidFill>
              <a:latin typeface="Tahoma" panose="020B0604030504040204"/>
              <a:ea typeface="Tahoma" panose="020B0604030504040204"/>
              <a:cs typeface="Tahoma" panose="020B0604030504040204"/>
              <a:sym typeface="Tahoma" panose="020B0604030504040204"/>
            </a:endParaRPr>
          </a:p>
          <a:p>
            <a:pPr marL="0" lvl="0" indent="0" algn="l" rtl="0">
              <a:lnSpc>
                <a:spcPct val="150000"/>
              </a:lnSpc>
              <a:spcBef>
                <a:spcPts val="0"/>
              </a:spcBef>
              <a:spcAft>
                <a:spcPts val="0"/>
              </a:spcAft>
              <a:buNone/>
            </a:pPr>
            <a:r>
              <a:rPr lang="en-US">
                <a:solidFill>
                  <a:srgbClr val="0D0D0D"/>
                </a:solidFill>
                <a:latin typeface="Tahoma" panose="020B0604030504040204"/>
                <a:ea typeface="Tahoma" panose="020B0604030504040204"/>
                <a:cs typeface="Tahoma" panose="020B0604030504040204"/>
                <a:sym typeface="Tahoma" panose="020B0604030504040204"/>
              </a:rPr>
              <a:t>defines the problem</a:t>
            </a:r>
            <a:endParaRPr lang="en-US">
              <a:solidFill>
                <a:srgbClr val="0D0D0D"/>
              </a:solidFill>
              <a:latin typeface="Tahoma" panose="020B0604030504040204"/>
              <a:ea typeface="Tahoma" panose="020B0604030504040204"/>
              <a:cs typeface="Tahoma" panose="020B0604030504040204"/>
              <a:sym typeface="Tahoma" panose="020B0604030504040204"/>
            </a:endParaRPr>
          </a:p>
          <a:p>
            <a:pPr marL="0" lvl="0" indent="0" algn="l" rtl="0">
              <a:lnSpc>
                <a:spcPct val="150000"/>
              </a:lnSpc>
              <a:spcBef>
                <a:spcPts val="0"/>
              </a:spcBef>
              <a:spcAft>
                <a:spcPts val="0"/>
              </a:spcAft>
              <a:buNone/>
            </a:pPr>
            <a:r>
              <a:rPr lang="en-US">
                <a:solidFill>
                  <a:srgbClr val="0D0D0D"/>
                </a:solidFill>
                <a:latin typeface="Tahoma" panose="020B0604030504040204"/>
                <a:ea typeface="Tahoma" panose="020B0604030504040204"/>
                <a:cs typeface="Tahoma" panose="020B0604030504040204"/>
                <a:sym typeface="Tahoma" panose="020B0604030504040204"/>
              </a:rPr>
              <a:t>agrees on goals and formulates strategies for tackling the tasks</a:t>
            </a:r>
            <a:endParaRPr lang="en-US">
              <a:solidFill>
                <a:srgbClr val="0D0D0D"/>
              </a:solidFill>
              <a:latin typeface="Tahoma" panose="020B0604030504040204"/>
              <a:ea typeface="Tahoma" panose="020B0604030504040204"/>
              <a:cs typeface="Tahoma" panose="020B0604030504040204"/>
              <a:sym typeface="Tahoma" panose="020B0604030504040204"/>
            </a:endParaRPr>
          </a:p>
          <a:p>
            <a:pPr marL="0" lvl="0" indent="0" algn="l" rtl="0">
              <a:lnSpc>
                <a:spcPct val="150000"/>
              </a:lnSpc>
              <a:spcBef>
                <a:spcPts val="0"/>
              </a:spcBef>
              <a:spcAft>
                <a:spcPts val="0"/>
              </a:spcAft>
              <a:buNone/>
            </a:pPr>
            <a:r>
              <a:rPr lang="en-US">
                <a:solidFill>
                  <a:srgbClr val="0D0D0D"/>
                </a:solidFill>
                <a:latin typeface="Tahoma" panose="020B0604030504040204"/>
                <a:ea typeface="Tahoma" panose="020B0604030504040204"/>
                <a:cs typeface="Tahoma" panose="020B0604030504040204"/>
                <a:sym typeface="Tahoma" panose="020B0604030504040204"/>
              </a:rPr>
              <a:t>determines the challenges and identifies information needed</a:t>
            </a:r>
            <a:endParaRPr lang="en-US">
              <a:solidFill>
                <a:srgbClr val="0D0D0D"/>
              </a:solidFill>
              <a:latin typeface="Tahoma" panose="020B0604030504040204"/>
              <a:ea typeface="Tahoma" panose="020B0604030504040204"/>
              <a:cs typeface="Tahoma" panose="020B0604030504040204"/>
              <a:sym typeface="Tahoma" panose="020B0604030504040204"/>
            </a:endParaRPr>
          </a:p>
          <a:p>
            <a:pPr marL="0" lvl="0" indent="0" algn="l" rtl="0">
              <a:lnSpc>
                <a:spcPct val="150000"/>
              </a:lnSpc>
              <a:spcBef>
                <a:spcPts val="0"/>
              </a:spcBef>
              <a:spcAft>
                <a:spcPts val="0"/>
              </a:spcAft>
              <a:buNone/>
            </a:pPr>
            <a:r>
              <a:rPr lang="en-US">
                <a:solidFill>
                  <a:srgbClr val="0D0D0D"/>
                </a:solidFill>
                <a:latin typeface="Tahoma" panose="020B0604030504040204"/>
                <a:ea typeface="Tahoma" panose="020B0604030504040204"/>
                <a:cs typeface="Tahoma" panose="020B0604030504040204"/>
                <a:sym typeface="Tahoma" panose="020B0604030504040204"/>
              </a:rPr>
              <a:t>Individuals take on certain roles</a:t>
            </a:r>
            <a:endParaRPr lang="en-US">
              <a:solidFill>
                <a:srgbClr val="0D0D0D"/>
              </a:solidFill>
              <a:latin typeface="Tahoma" panose="020B0604030504040204"/>
              <a:ea typeface="Tahoma" panose="020B0604030504040204"/>
              <a:cs typeface="Tahoma" panose="020B0604030504040204"/>
              <a:sym typeface="Tahoma" panose="020B0604030504040204"/>
            </a:endParaRPr>
          </a:p>
          <a:p>
            <a:pPr marL="0" lvl="0" indent="0" algn="l" rtl="0">
              <a:lnSpc>
                <a:spcPct val="150000"/>
              </a:lnSpc>
              <a:spcBef>
                <a:spcPts val="0"/>
              </a:spcBef>
              <a:spcAft>
                <a:spcPts val="0"/>
              </a:spcAft>
              <a:buNone/>
            </a:pPr>
            <a:r>
              <a:rPr lang="en-US">
                <a:solidFill>
                  <a:srgbClr val="0D0D0D"/>
                </a:solidFill>
                <a:latin typeface="Tahoma" panose="020B0604030504040204"/>
                <a:ea typeface="Tahoma" panose="020B0604030504040204"/>
                <a:cs typeface="Tahoma" panose="020B0604030504040204"/>
                <a:sym typeface="Tahoma" panose="020B0604030504040204"/>
              </a:rPr>
              <a:t>develops trust and communication</a:t>
            </a:r>
            <a:endParaRPr lang="en-US">
              <a:solidFill>
                <a:srgbClr val="0D0D0D"/>
              </a:solidFill>
              <a:latin typeface="Tahoma" panose="020B0604030504040204"/>
              <a:ea typeface="Tahoma" panose="020B0604030504040204"/>
              <a:cs typeface="Tahoma" panose="020B0604030504040204"/>
              <a:sym typeface="Tahoma" panose="020B0604030504040204"/>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PhAnim="0" showMasterSp="0">
  <p:cSld>
    <p:spTree>
      <p:nvGrpSpPr>
        <p:cNvPr id="184" name="Shape 184"/>
        <p:cNvGrpSpPr/>
        <p:nvPr/>
      </p:nvGrpSpPr>
      <p:grpSpPr>
        <a:xfrm>
          <a:off x="0" y="0"/>
          <a:ext cx="0" cy="0"/>
          <a:chOff x="0" y="0"/>
          <a:chExt cx="0" cy="0"/>
        </a:xfrm>
      </p:grpSpPr>
      <p:sp>
        <p:nvSpPr>
          <p:cNvPr id="185" name="Google Shape;185;p10:notes"/>
          <p:cNvSpPr txBox="1"/>
          <p:nvPr/>
        </p:nvSpPr>
        <p:spPr>
          <a:xfrm>
            <a:off x="5634037" y="6513512"/>
            <a:ext cx="4311650" cy="3429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omic Sans MS" panose="030F0702030302020204"/>
              <a:buNone/>
            </a:pPr>
            <a:fld id="{00000000-1234-1234-1234-123412341234}" type="slidenum">
              <a:rPr lang="en-US" sz="1200" b="0" i="0" u="none">
                <a:solidFill>
                  <a:srgbClr val="000000"/>
                </a:solidFill>
                <a:latin typeface="Comic Sans MS" panose="030F0702030302020204"/>
                <a:ea typeface="Comic Sans MS" panose="030F0702030302020204"/>
                <a:cs typeface="Comic Sans MS" panose="030F0702030302020204"/>
                <a:sym typeface="Comic Sans MS" panose="030F0702030302020204"/>
              </a:rPr>
            </a:fld>
            <a:endParaRPr lang="en-US" sz="1200" b="0" i="0" u="none">
              <a:solidFill>
                <a:srgbClr val="000000"/>
              </a:solidFill>
              <a:latin typeface="Comic Sans MS" panose="030F0702030302020204"/>
              <a:ea typeface="Comic Sans MS" panose="030F0702030302020204"/>
              <a:cs typeface="Comic Sans MS" panose="030F0702030302020204"/>
              <a:sym typeface="Comic Sans MS" panose="030F0702030302020204"/>
            </a:endParaRPr>
          </a:p>
        </p:txBody>
      </p:sp>
      <p:sp>
        <p:nvSpPr>
          <p:cNvPr id="186" name="Google Shape;186;p10:notes"/>
          <p:cNvSpPr/>
          <p:nvPr>
            <p:ph type="sldImg" idx="2"/>
          </p:nvPr>
        </p:nvSpPr>
        <p:spPr>
          <a:xfrm>
            <a:off x="3259137" y="514350"/>
            <a:ext cx="3429000" cy="25717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87" name="Google Shape;187;p10:notes"/>
          <p:cNvSpPr txBox="1"/>
          <p:nvPr>
            <p:ph type="body" idx="1"/>
          </p:nvPr>
        </p:nvSpPr>
        <p:spPr>
          <a:xfrm>
            <a:off x="995362" y="3257550"/>
            <a:ext cx="7956550" cy="3086100"/>
          </a:xfrm>
          <a:prstGeom prst="rect">
            <a:avLst/>
          </a:prstGeom>
          <a:noFill/>
          <a:ln>
            <a:noFill/>
          </a:ln>
        </p:spPr>
        <p:txBody>
          <a:bodyPr spcFirstLastPara="1" wrap="square" lIns="91425" tIns="45700" rIns="91425" bIns="45700" anchor="t" anchorCtr="0">
            <a:noAutofit/>
          </a:bodyPr>
          <a:lstStyle/>
          <a:p>
            <a:pPr marL="0" lvl="0" indent="0" algn="l" rtl="0">
              <a:lnSpc>
                <a:spcPct val="150000"/>
              </a:lnSpc>
              <a:spcBef>
                <a:spcPts val="0"/>
              </a:spcBef>
              <a:spcAft>
                <a:spcPts val="0"/>
              </a:spcAft>
              <a:buClr>
                <a:srgbClr val="0D0D0D"/>
              </a:buClr>
              <a:buSzPts val="1800"/>
              <a:buFont typeface="Tahoma" panose="020B0604030504040204"/>
              <a:buNone/>
            </a:pPr>
            <a:r>
              <a:rPr lang="en-US" sz="1800" b="1">
                <a:solidFill>
                  <a:srgbClr val="0D0D0D"/>
                </a:solidFill>
                <a:latin typeface="Tahoma" panose="020B0604030504040204"/>
                <a:ea typeface="Tahoma" panose="020B0604030504040204"/>
                <a:cs typeface="Tahoma" panose="020B0604030504040204"/>
                <a:sym typeface="Tahoma" panose="020B0604030504040204"/>
              </a:rPr>
              <a:t>Storming</a:t>
            </a:r>
            <a:endParaRPr lang="en-US" sz="1800" b="1">
              <a:solidFill>
                <a:srgbClr val="0D0D0D"/>
              </a:solidFill>
              <a:latin typeface="Tahoma" panose="020B0604030504040204"/>
              <a:ea typeface="Tahoma" panose="020B0604030504040204"/>
              <a:cs typeface="Tahoma" panose="020B0604030504040204"/>
              <a:sym typeface="Tahoma" panose="020B0604030504040204"/>
            </a:endParaRPr>
          </a:p>
          <a:p>
            <a:pPr marL="0" lvl="0" indent="0" algn="l" rtl="0">
              <a:lnSpc>
                <a:spcPct val="150000"/>
              </a:lnSpc>
              <a:spcBef>
                <a:spcPts val="0"/>
              </a:spcBef>
              <a:spcAft>
                <a:spcPts val="0"/>
              </a:spcAft>
              <a:buSzPts val="1800"/>
              <a:buNone/>
            </a:pPr>
            <a:endParaRPr sz="1800">
              <a:solidFill>
                <a:srgbClr val="0D0D0D"/>
              </a:solidFill>
              <a:latin typeface="Tahoma" panose="020B0604030504040204"/>
              <a:ea typeface="Tahoma" panose="020B0604030504040204"/>
              <a:cs typeface="Tahoma" panose="020B0604030504040204"/>
              <a:sym typeface="Tahoma" panose="020B0604030504040204"/>
            </a:endParaRPr>
          </a:p>
          <a:p>
            <a:pPr marL="172720" lvl="1" indent="0" algn="l" rtl="0">
              <a:lnSpc>
                <a:spcPct val="170000"/>
              </a:lnSpc>
              <a:spcBef>
                <a:spcPts val="0"/>
              </a:spcBef>
              <a:spcAft>
                <a:spcPts val="0"/>
              </a:spcAft>
              <a:buClr>
                <a:srgbClr val="0D0D0D"/>
              </a:buClr>
              <a:buSzPts val="1800"/>
              <a:buFont typeface="Tahoma" panose="020B0604030504040204"/>
              <a:buNone/>
            </a:pPr>
            <a:r>
              <a:rPr lang="en-US" sz="1800">
                <a:solidFill>
                  <a:srgbClr val="0D0D0D"/>
                </a:solidFill>
                <a:latin typeface="Tahoma" panose="020B0604030504040204"/>
                <a:ea typeface="Tahoma" panose="020B0604030504040204"/>
                <a:cs typeface="Tahoma" panose="020B0604030504040204"/>
                <a:sym typeface="Tahoma" panose="020B0604030504040204"/>
              </a:rPr>
              <a:t>The Team members</a:t>
            </a:r>
            <a:endParaRPr lang="en-US" sz="1800">
              <a:solidFill>
                <a:srgbClr val="0D0D0D"/>
              </a:solidFill>
              <a:latin typeface="Tahoma" panose="020B0604030504040204"/>
              <a:ea typeface="Tahoma" panose="020B0604030504040204"/>
              <a:cs typeface="Tahoma" panose="020B0604030504040204"/>
              <a:sym typeface="Tahoma" panose="020B0604030504040204"/>
            </a:endParaRPr>
          </a:p>
          <a:p>
            <a:pPr marL="172720" lvl="1" indent="0" algn="l" rtl="0">
              <a:lnSpc>
                <a:spcPct val="170000"/>
              </a:lnSpc>
              <a:spcBef>
                <a:spcPts val="0"/>
              </a:spcBef>
              <a:spcAft>
                <a:spcPts val="0"/>
              </a:spcAft>
              <a:buNone/>
            </a:pPr>
            <a:r>
              <a:rPr lang="en-US" sz="2800">
                <a:solidFill>
                  <a:srgbClr val="0D0D0D"/>
                </a:solidFill>
                <a:latin typeface="Tahoma" panose="020B0604030504040204"/>
                <a:ea typeface="Tahoma" panose="020B0604030504040204"/>
                <a:cs typeface="Tahoma" panose="020B0604030504040204"/>
                <a:sym typeface="Tahoma" panose="020B0604030504040204"/>
              </a:rPr>
              <a:t>Realise that the task is more difficult than they imagined</a:t>
            </a:r>
            <a:endParaRPr lang="en-US" sz="2800">
              <a:solidFill>
                <a:srgbClr val="0D0D0D"/>
              </a:solidFill>
              <a:latin typeface="Tahoma" panose="020B0604030504040204"/>
              <a:ea typeface="Tahoma" panose="020B0604030504040204"/>
              <a:cs typeface="Tahoma" panose="020B0604030504040204"/>
              <a:sym typeface="Tahoma" panose="020B0604030504040204"/>
            </a:endParaRPr>
          </a:p>
          <a:p>
            <a:pPr marL="172720" lvl="1" indent="0" algn="l" rtl="0">
              <a:lnSpc>
                <a:spcPct val="170000"/>
              </a:lnSpc>
              <a:spcBef>
                <a:spcPts val="0"/>
              </a:spcBef>
              <a:spcAft>
                <a:spcPts val="0"/>
              </a:spcAft>
              <a:buNone/>
            </a:pPr>
            <a:r>
              <a:rPr lang="en-US" sz="2800">
                <a:solidFill>
                  <a:srgbClr val="0D0D0D"/>
                </a:solidFill>
                <a:latin typeface="Tahoma" panose="020B0604030504040204"/>
                <a:ea typeface="Tahoma" panose="020B0604030504040204"/>
                <a:cs typeface="Tahoma" panose="020B0604030504040204"/>
                <a:sym typeface="Tahoma" panose="020B0604030504040204"/>
              </a:rPr>
              <a:t>Have fluctuations in attitude about chances of success </a:t>
            </a:r>
            <a:endParaRPr lang="en-US" sz="2800">
              <a:solidFill>
                <a:srgbClr val="0D0D0D"/>
              </a:solidFill>
              <a:latin typeface="Tahoma" panose="020B0604030504040204"/>
              <a:ea typeface="Tahoma" panose="020B0604030504040204"/>
              <a:cs typeface="Tahoma" panose="020B0604030504040204"/>
              <a:sym typeface="Tahoma" panose="020B0604030504040204"/>
            </a:endParaRPr>
          </a:p>
          <a:p>
            <a:pPr marL="172720" lvl="1" indent="0" algn="l" rtl="0">
              <a:lnSpc>
                <a:spcPct val="170000"/>
              </a:lnSpc>
              <a:spcBef>
                <a:spcPts val="0"/>
              </a:spcBef>
              <a:spcAft>
                <a:spcPts val="0"/>
              </a:spcAft>
              <a:buNone/>
            </a:pPr>
            <a:r>
              <a:rPr lang="en-US" sz="2800">
                <a:solidFill>
                  <a:srgbClr val="0D0D0D"/>
                </a:solidFill>
                <a:latin typeface="Tahoma" panose="020B0604030504040204"/>
                <a:ea typeface="Tahoma" panose="020B0604030504040204"/>
                <a:cs typeface="Tahoma" panose="020B0604030504040204"/>
                <a:sym typeface="Tahoma" panose="020B0604030504040204"/>
              </a:rPr>
              <a:t>May be resistant to the task</a:t>
            </a:r>
            <a:endParaRPr lang="en-US" sz="2800">
              <a:solidFill>
                <a:srgbClr val="0D0D0D"/>
              </a:solidFill>
              <a:latin typeface="Tahoma" panose="020B0604030504040204"/>
              <a:ea typeface="Tahoma" panose="020B0604030504040204"/>
              <a:cs typeface="Tahoma" panose="020B0604030504040204"/>
              <a:sym typeface="Tahoma" panose="020B0604030504040204"/>
            </a:endParaRPr>
          </a:p>
          <a:p>
            <a:pPr marL="172720" lvl="1" indent="0" algn="l" rtl="0">
              <a:lnSpc>
                <a:spcPct val="170000"/>
              </a:lnSpc>
              <a:spcBef>
                <a:spcPts val="0"/>
              </a:spcBef>
              <a:spcAft>
                <a:spcPts val="0"/>
              </a:spcAft>
              <a:buNone/>
            </a:pPr>
            <a:r>
              <a:rPr lang="en-US" sz="2800">
                <a:solidFill>
                  <a:srgbClr val="0D0D0D"/>
                </a:solidFill>
                <a:latin typeface="Tahoma" panose="020B0604030504040204"/>
                <a:ea typeface="Tahoma" panose="020B0604030504040204"/>
                <a:cs typeface="Tahoma" panose="020B0604030504040204"/>
                <a:sym typeface="Tahoma" panose="020B0604030504040204"/>
              </a:rPr>
              <a:t>Have poor collaboration</a:t>
            </a:r>
            <a:endParaRPr lang="en-US" sz="2800">
              <a:solidFill>
                <a:srgbClr val="0D0D0D"/>
              </a:solidFill>
              <a:latin typeface="Tahoma" panose="020B0604030504040204"/>
              <a:ea typeface="Tahoma" panose="020B0604030504040204"/>
              <a:cs typeface="Tahoma" panose="020B0604030504040204"/>
              <a:sym typeface="Tahoma" panose="020B0604030504040204"/>
            </a:endParaRPr>
          </a:p>
          <a:p>
            <a:pPr marL="0" lvl="0" indent="0" algn="l" rtl="0">
              <a:spcBef>
                <a:spcPts val="0"/>
              </a:spcBef>
              <a:spcAft>
                <a:spcPts val="0"/>
              </a:spcAft>
              <a:buNone/>
            </a:pPr>
            <a:endParaRPr sz="2800">
              <a:solidFill>
                <a:srgbClr val="0D0D0D"/>
              </a:solidFill>
              <a:latin typeface="Tahoma" panose="020B0604030504040204"/>
              <a:ea typeface="Tahoma" panose="020B0604030504040204"/>
              <a:cs typeface="Tahoma" panose="020B0604030504040204"/>
              <a:sym typeface="Tahoma" panose="020B0604030504040204"/>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PhAnim="0" showMasterSp="0">
  <p:cSld>
    <p:spTree>
      <p:nvGrpSpPr>
        <p:cNvPr id="191" name="Shape 191"/>
        <p:cNvGrpSpPr/>
        <p:nvPr/>
      </p:nvGrpSpPr>
      <p:grpSpPr>
        <a:xfrm>
          <a:off x="0" y="0"/>
          <a:ext cx="0" cy="0"/>
          <a:chOff x="0" y="0"/>
          <a:chExt cx="0" cy="0"/>
        </a:xfrm>
      </p:grpSpPr>
      <p:sp>
        <p:nvSpPr>
          <p:cNvPr id="192" name="Google Shape;192;p11:notes"/>
          <p:cNvSpPr txBox="1"/>
          <p:nvPr/>
        </p:nvSpPr>
        <p:spPr>
          <a:xfrm>
            <a:off x="5634037" y="6513512"/>
            <a:ext cx="4311650" cy="3429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omic Sans MS" panose="030F0702030302020204"/>
              <a:buNone/>
            </a:pPr>
            <a:fld id="{00000000-1234-1234-1234-123412341234}" type="slidenum">
              <a:rPr lang="en-US" sz="1200" b="0" i="0" u="none">
                <a:solidFill>
                  <a:srgbClr val="000000"/>
                </a:solidFill>
                <a:latin typeface="Comic Sans MS" panose="030F0702030302020204"/>
                <a:ea typeface="Comic Sans MS" panose="030F0702030302020204"/>
                <a:cs typeface="Comic Sans MS" panose="030F0702030302020204"/>
                <a:sym typeface="Comic Sans MS" panose="030F0702030302020204"/>
              </a:rPr>
            </a:fld>
            <a:endParaRPr lang="en-US" sz="1200" b="0" i="0" u="none">
              <a:solidFill>
                <a:srgbClr val="000000"/>
              </a:solidFill>
              <a:latin typeface="Comic Sans MS" panose="030F0702030302020204"/>
              <a:ea typeface="Comic Sans MS" panose="030F0702030302020204"/>
              <a:cs typeface="Comic Sans MS" panose="030F0702030302020204"/>
              <a:sym typeface="Comic Sans MS" panose="030F0702030302020204"/>
            </a:endParaRPr>
          </a:p>
        </p:txBody>
      </p:sp>
      <p:sp>
        <p:nvSpPr>
          <p:cNvPr id="193" name="Google Shape;193;p11:notes"/>
          <p:cNvSpPr/>
          <p:nvPr>
            <p:ph type="sldImg" idx="2"/>
          </p:nvPr>
        </p:nvSpPr>
        <p:spPr>
          <a:xfrm>
            <a:off x="3259137" y="514350"/>
            <a:ext cx="3429000" cy="25717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94" name="Google Shape;194;p11:notes"/>
          <p:cNvSpPr txBox="1"/>
          <p:nvPr>
            <p:ph type="body" idx="1"/>
          </p:nvPr>
        </p:nvSpPr>
        <p:spPr>
          <a:xfrm>
            <a:off x="995362" y="3257550"/>
            <a:ext cx="7956550" cy="3086100"/>
          </a:xfrm>
          <a:prstGeom prst="rect">
            <a:avLst/>
          </a:prstGeom>
          <a:noFill/>
          <a:ln>
            <a:noFill/>
          </a:ln>
        </p:spPr>
        <p:txBody>
          <a:bodyPr spcFirstLastPara="1" wrap="square" lIns="91425" tIns="45700" rIns="91425" bIns="45700" anchor="t" anchorCtr="0">
            <a:noAutofit/>
          </a:bodyPr>
          <a:lstStyle/>
          <a:p>
            <a:pPr marL="0" lvl="0" indent="0" algn="l" rtl="0">
              <a:lnSpc>
                <a:spcPct val="150000"/>
              </a:lnSpc>
              <a:spcBef>
                <a:spcPts val="0"/>
              </a:spcBef>
              <a:spcAft>
                <a:spcPts val="0"/>
              </a:spcAft>
              <a:buClr>
                <a:srgbClr val="0D0D0D"/>
              </a:buClr>
              <a:buSzPts val="1800"/>
              <a:buFont typeface="Tahoma" panose="020B0604030504040204"/>
              <a:buNone/>
            </a:pPr>
            <a:r>
              <a:rPr lang="en-US" sz="1800" b="1">
                <a:solidFill>
                  <a:srgbClr val="0D0D0D"/>
                </a:solidFill>
                <a:latin typeface="Tahoma" panose="020B0604030504040204"/>
                <a:ea typeface="Tahoma" panose="020B0604030504040204"/>
                <a:cs typeface="Tahoma" panose="020B0604030504040204"/>
                <a:sym typeface="Tahoma" panose="020B0604030504040204"/>
              </a:rPr>
              <a:t>Norming</a:t>
            </a:r>
            <a:endParaRPr lang="en-US" sz="1800" b="1">
              <a:solidFill>
                <a:srgbClr val="0D0D0D"/>
              </a:solidFill>
              <a:latin typeface="Tahoma" panose="020B0604030504040204"/>
              <a:ea typeface="Tahoma" panose="020B0604030504040204"/>
              <a:cs typeface="Tahoma" panose="020B0604030504040204"/>
              <a:sym typeface="Tahoma" panose="020B0604030504040204"/>
            </a:endParaRPr>
          </a:p>
          <a:p>
            <a:pPr marL="0" lvl="0" indent="0" algn="l" rtl="0">
              <a:lnSpc>
                <a:spcPct val="150000"/>
              </a:lnSpc>
              <a:spcBef>
                <a:spcPts val="0"/>
              </a:spcBef>
              <a:spcAft>
                <a:spcPts val="0"/>
              </a:spcAft>
              <a:buSzPts val="1800"/>
              <a:buNone/>
            </a:pPr>
            <a:endParaRPr sz="1800">
              <a:solidFill>
                <a:srgbClr val="0D0D0D"/>
              </a:solidFill>
              <a:latin typeface="Tahoma" panose="020B0604030504040204"/>
              <a:ea typeface="Tahoma" panose="020B0604030504040204"/>
              <a:cs typeface="Tahoma" panose="020B0604030504040204"/>
              <a:sym typeface="Tahoma" panose="020B0604030504040204"/>
            </a:endParaRPr>
          </a:p>
          <a:p>
            <a:pPr marL="0" lvl="0" indent="0" algn="l" rtl="0">
              <a:lnSpc>
                <a:spcPct val="150000"/>
              </a:lnSpc>
              <a:spcBef>
                <a:spcPts val="0"/>
              </a:spcBef>
              <a:spcAft>
                <a:spcPts val="0"/>
              </a:spcAft>
              <a:buClr>
                <a:srgbClr val="0D0D0D"/>
              </a:buClr>
              <a:buSzPts val="1800"/>
              <a:buFont typeface="Tahoma" panose="020B0604030504040204"/>
              <a:buNone/>
            </a:pPr>
            <a:r>
              <a:rPr lang="en-US" sz="1800">
                <a:solidFill>
                  <a:srgbClr val="0D0D0D"/>
                </a:solidFill>
                <a:latin typeface="Tahoma" panose="020B0604030504040204"/>
                <a:ea typeface="Tahoma" panose="020B0604030504040204"/>
                <a:cs typeface="Tahoma" panose="020B0604030504040204"/>
                <a:sym typeface="Tahoma" panose="020B0604030504040204"/>
              </a:rPr>
              <a:t>The Team members accept:</a:t>
            </a:r>
            <a:endParaRPr lang="en-US" sz="1800">
              <a:solidFill>
                <a:srgbClr val="0D0D0D"/>
              </a:solidFill>
              <a:latin typeface="Tahoma" panose="020B0604030504040204"/>
              <a:ea typeface="Tahoma" panose="020B0604030504040204"/>
              <a:cs typeface="Tahoma" panose="020B0604030504040204"/>
              <a:sym typeface="Tahoma" panose="020B0604030504040204"/>
            </a:endParaRPr>
          </a:p>
          <a:p>
            <a:pPr marL="629920" lvl="1" indent="-457200" algn="l" rtl="0">
              <a:lnSpc>
                <a:spcPct val="150000"/>
              </a:lnSpc>
              <a:spcBef>
                <a:spcPts val="0"/>
              </a:spcBef>
              <a:spcAft>
                <a:spcPts val="0"/>
              </a:spcAft>
              <a:buNone/>
            </a:pPr>
            <a:r>
              <a:rPr lang="en-US" sz="2800">
                <a:solidFill>
                  <a:srgbClr val="0D0D0D"/>
                </a:solidFill>
              </a:rPr>
              <a:t>their team</a:t>
            </a:r>
            <a:endParaRPr lang="en-US" sz="2800">
              <a:solidFill>
                <a:srgbClr val="0D0D0D"/>
              </a:solidFill>
            </a:endParaRPr>
          </a:p>
          <a:p>
            <a:pPr marL="629920" lvl="1" indent="-457200" algn="l" rtl="0">
              <a:lnSpc>
                <a:spcPct val="150000"/>
              </a:lnSpc>
              <a:spcBef>
                <a:spcPts val="0"/>
              </a:spcBef>
              <a:spcAft>
                <a:spcPts val="0"/>
              </a:spcAft>
              <a:buNone/>
            </a:pPr>
            <a:r>
              <a:rPr lang="en-US" sz="2800">
                <a:solidFill>
                  <a:srgbClr val="0D0D0D"/>
                </a:solidFill>
              </a:rPr>
              <a:t>team rules and procedures</a:t>
            </a:r>
            <a:endParaRPr lang="en-US" sz="2800">
              <a:solidFill>
                <a:srgbClr val="0D0D0D"/>
              </a:solidFill>
            </a:endParaRPr>
          </a:p>
          <a:p>
            <a:pPr marL="629920" lvl="1" indent="-457200" algn="l" rtl="0">
              <a:lnSpc>
                <a:spcPct val="150000"/>
              </a:lnSpc>
              <a:spcBef>
                <a:spcPts val="0"/>
              </a:spcBef>
              <a:spcAft>
                <a:spcPts val="0"/>
              </a:spcAft>
              <a:buNone/>
            </a:pPr>
            <a:r>
              <a:rPr lang="en-US" sz="2800">
                <a:solidFill>
                  <a:srgbClr val="0D0D0D"/>
                </a:solidFill>
              </a:rPr>
              <a:t>their roles in the team</a:t>
            </a:r>
            <a:endParaRPr lang="en-US" sz="2800">
              <a:solidFill>
                <a:srgbClr val="0D0D0D"/>
              </a:solidFill>
            </a:endParaRPr>
          </a:p>
          <a:p>
            <a:pPr marL="629920" lvl="1" indent="-457200" algn="l" rtl="0">
              <a:lnSpc>
                <a:spcPct val="150000"/>
              </a:lnSpc>
              <a:spcBef>
                <a:spcPts val="0"/>
              </a:spcBef>
              <a:spcAft>
                <a:spcPts val="0"/>
              </a:spcAft>
              <a:buNone/>
            </a:pPr>
            <a:r>
              <a:rPr lang="en-US" sz="2800">
                <a:solidFill>
                  <a:srgbClr val="0D0D0D"/>
                </a:solidFill>
              </a:rPr>
              <a:t>the individuality of fellow members</a:t>
            </a:r>
            <a:endParaRPr lang="en-US" sz="2800">
              <a:solidFill>
                <a:srgbClr val="0D0D0D"/>
              </a:solidFill>
            </a:endParaRPr>
          </a:p>
          <a:p>
            <a:pPr marL="629920" lvl="1" indent="-457200" algn="l" rtl="0">
              <a:lnSpc>
                <a:spcPct val="150000"/>
              </a:lnSpc>
              <a:spcBef>
                <a:spcPts val="0"/>
              </a:spcBef>
              <a:spcAft>
                <a:spcPts val="0"/>
              </a:spcAft>
              <a:buSzPts val="1800"/>
              <a:buNone/>
            </a:pPr>
            <a:endParaRPr>
              <a:solidFill>
                <a:srgbClr val="0D0D0D"/>
              </a:solidFill>
            </a:endParaRPr>
          </a:p>
          <a:p>
            <a:pPr marL="0" lvl="0" indent="0" algn="l" rtl="0">
              <a:lnSpc>
                <a:spcPct val="150000"/>
              </a:lnSpc>
              <a:spcBef>
                <a:spcPts val="0"/>
              </a:spcBef>
              <a:spcAft>
                <a:spcPts val="0"/>
              </a:spcAft>
              <a:buClr>
                <a:srgbClr val="0D0D0D"/>
              </a:buClr>
              <a:buSzPts val="2600"/>
              <a:buNone/>
            </a:pPr>
            <a:r>
              <a:rPr lang="en-US" sz="2600">
                <a:solidFill>
                  <a:srgbClr val="0D0D0D"/>
                </a:solidFill>
              </a:rPr>
              <a:t>Team members realise that they are not going to crash-and-burn and start helping each other</a:t>
            </a:r>
            <a:r>
              <a:rPr lang="en-US" sz="3600">
                <a:solidFill>
                  <a:srgbClr val="0D0D0D"/>
                </a:solidFill>
              </a:rPr>
              <a:t>.</a:t>
            </a:r>
            <a:endParaRPr lang="en-US" sz="3600">
              <a:solidFill>
                <a:srgbClr val="0D0D0D"/>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PhAnim="0" showMasterSp="0">
  <p:cSld>
    <p:spTree>
      <p:nvGrpSpPr>
        <p:cNvPr id="198" name="Shape 198"/>
        <p:cNvGrpSpPr/>
        <p:nvPr/>
      </p:nvGrpSpPr>
      <p:grpSpPr>
        <a:xfrm>
          <a:off x="0" y="0"/>
          <a:ext cx="0" cy="0"/>
          <a:chOff x="0" y="0"/>
          <a:chExt cx="0" cy="0"/>
        </a:xfrm>
      </p:grpSpPr>
      <p:sp>
        <p:nvSpPr>
          <p:cNvPr id="199" name="Google Shape;199;p12:notes"/>
          <p:cNvSpPr txBox="1"/>
          <p:nvPr/>
        </p:nvSpPr>
        <p:spPr>
          <a:xfrm>
            <a:off x="5634037" y="6513512"/>
            <a:ext cx="4311650" cy="3429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omic Sans MS" panose="030F0702030302020204"/>
              <a:buNone/>
            </a:pPr>
            <a:fld id="{00000000-1234-1234-1234-123412341234}" type="slidenum">
              <a:rPr lang="en-US" sz="1200" b="0" i="0" u="none">
                <a:solidFill>
                  <a:srgbClr val="000000"/>
                </a:solidFill>
                <a:latin typeface="Comic Sans MS" panose="030F0702030302020204"/>
                <a:ea typeface="Comic Sans MS" panose="030F0702030302020204"/>
                <a:cs typeface="Comic Sans MS" panose="030F0702030302020204"/>
                <a:sym typeface="Comic Sans MS" panose="030F0702030302020204"/>
              </a:rPr>
            </a:fld>
            <a:endParaRPr lang="en-US" sz="1200" b="0" i="0" u="none">
              <a:solidFill>
                <a:srgbClr val="000000"/>
              </a:solidFill>
              <a:latin typeface="Comic Sans MS" panose="030F0702030302020204"/>
              <a:ea typeface="Comic Sans MS" panose="030F0702030302020204"/>
              <a:cs typeface="Comic Sans MS" panose="030F0702030302020204"/>
              <a:sym typeface="Comic Sans MS" panose="030F0702030302020204"/>
            </a:endParaRPr>
          </a:p>
        </p:txBody>
      </p:sp>
      <p:sp>
        <p:nvSpPr>
          <p:cNvPr id="200" name="Google Shape;200;p12:notes"/>
          <p:cNvSpPr/>
          <p:nvPr>
            <p:ph type="sldImg" idx="2"/>
          </p:nvPr>
        </p:nvSpPr>
        <p:spPr>
          <a:xfrm>
            <a:off x="3259137" y="514350"/>
            <a:ext cx="3429000" cy="25717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01" name="Google Shape;201;p12:notes"/>
          <p:cNvSpPr txBox="1"/>
          <p:nvPr>
            <p:ph type="body" idx="1"/>
          </p:nvPr>
        </p:nvSpPr>
        <p:spPr>
          <a:xfrm>
            <a:off x="995362" y="3257550"/>
            <a:ext cx="7956550" cy="3086100"/>
          </a:xfrm>
          <a:prstGeom prst="rect">
            <a:avLst/>
          </a:prstGeom>
          <a:noFill/>
          <a:ln>
            <a:noFill/>
          </a:ln>
        </p:spPr>
        <p:txBody>
          <a:bodyPr spcFirstLastPara="1" wrap="square" lIns="91425" tIns="45700" rIns="91425" bIns="45700" anchor="t" anchorCtr="0">
            <a:noAutofit/>
          </a:bodyPr>
          <a:lstStyle/>
          <a:p>
            <a:pPr marL="0" lvl="0" indent="0" algn="l" rtl="0">
              <a:lnSpc>
                <a:spcPct val="150000"/>
              </a:lnSpc>
              <a:spcBef>
                <a:spcPts val="0"/>
              </a:spcBef>
              <a:spcAft>
                <a:spcPts val="0"/>
              </a:spcAft>
              <a:buClr>
                <a:srgbClr val="0D0D0D"/>
              </a:buClr>
              <a:buSzPts val="1800"/>
              <a:buFont typeface="Tahoma" panose="020B0604030504040204"/>
              <a:buNone/>
            </a:pPr>
            <a:r>
              <a:rPr lang="en-US" sz="1800" b="1">
                <a:solidFill>
                  <a:srgbClr val="0D0D0D"/>
                </a:solidFill>
                <a:latin typeface="Tahoma" panose="020B0604030504040204"/>
                <a:ea typeface="Tahoma" panose="020B0604030504040204"/>
                <a:cs typeface="Tahoma" panose="020B0604030504040204"/>
                <a:sym typeface="Tahoma" panose="020B0604030504040204"/>
              </a:rPr>
              <a:t>Performing</a:t>
            </a:r>
            <a:endParaRPr lang="en-US" sz="1800" b="1">
              <a:solidFill>
                <a:srgbClr val="0D0D0D"/>
              </a:solidFill>
              <a:latin typeface="Tahoma" panose="020B0604030504040204"/>
              <a:ea typeface="Tahoma" panose="020B0604030504040204"/>
              <a:cs typeface="Tahoma" panose="020B0604030504040204"/>
              <a:sym typeface="Tahoma" panose="020B0604030504040204"/>
            </a:endParaRPr>
          </a:p>
          <a:p>
            <a:pPr marL="0" lvl="0" indent="0" algn="l" rtl="0">
              <a:lnSpc>
                <a:spcPct val="150000"/>
              </a:lnSpc>
              <a:spcBef>
                <a:spcPts val="0"/>
              </a:spcBef>
              <a:spcAft>
                <a:spcPts val="0"/>
              </a:spcAft>
              <a:buSzPts val="1800"/>
              <a:buNone/>
            </a:pPr>
            <a:endParaRPr sz="1800">
              <a:solidFill>
                <a:srgbClr val="0D0D0D"/>
              </a:solidFill>
              <a:latin typeface="Tahoma" panose="020B0604030504040204"/>
              <a:ea typeface="Tahoma" panose="020B0604030504040204"/>
              <a:cs typeface="Tahoma" panose="020B0604030504040204"/>
              <a:sym typeface="Tahoma" panose="020B0604030504040204"/>
            </a:endParaRPr>
          </a:p>
          <a:p>
            <a:pPr marL="172720" lvl="1" indent="0" algn="l" rtl="0">
              <a:lnSpc>
                <a:spcPct val="170000"/>
              </a:lnSpc>
              <a:spcBef>
                <a:spcPts val="0"/>
              </a:spcBef>
              <a:spcAft>
                <a:spcPts val="0"/>
              </a:spcAft>
              <a:buClr>
                <a:srgbClr val="0D0D0D"/>
              </a:buClr>
              <a:buSzPts val="1800"/>
              <a:buFont typeface="Tahoma" panose="020B0604030504040204"/>
              <a:buNone/>
            </a:pPr>
            <a:r>
              <a:rPr lang="en-US" sz="1800">
                <a:solidFill>
                  <a:srgbClr val="0D0D0D"/>
                </a:solidFill>
                <a:latin typeface="Tahoma" panose="020B0604030504040204"/>
                <a:ea typeface="Tahoma" panose="020B0604030504040204"/>
                <a:cs typeface="Tahoma" panose="020B0604030504040204"/>
                <a:sym typeface="Tahoma" panose="020B0604030504040204"/>
              </a:rPr>
              <a:t>The Team members</a:t>
            </a:r>
            <a:endParaRPr lang="en-US" sz="1800">
              <a:solidFill>
                <a:srgbClr val="0D0D0D"/>
              </a:solidFill>
              <a:latin typeface="Tahoma" panose="020B0604030504040204"/>
              <a:ea typeface="Tahoma" panose="020B0604030504040204"/>
              <a:cs typeface="Tahoma" panose="020B0604030504040204"/>
              <a:sym typeface="Tahoma" panose="020B0604030504040204"/>
            </a:endParaRPr>
          </a:p>
          <a:p>
            <a:pPr marL="172720" lvl="1" indent="0" algn="l" rtl="0">
              <a:lnSpc>
                <a:spcPct val="170000"/>
              </a:lnSpc>
              <a:spcBef>
                <a:spcPts val="0"/>
              </a:spcBef>
              <a:spcAft>
                <a:spcPts val="0"/>
              </a:spcAft>
              <a:buNone/>
            </a:pPr>
            <a:r>
              <a:rPr lang="en-US" sz="2800">
                <a:solidFill>
                  <a:srgbClr val="0D0D0D"/>
                </a:solidFill>
              </a:rPr>
              <a:t>gained insight into personal and team processes</a:t>
            </a:r>
            <a:endParaRPr lang="en-US" sz="2800">
              <a:solidFill>
                <a:srgbClr val="0D0D0D"/>
              </a:solidFill>
            </a:endParaRPr>
          </a:p>
          <a:p>
            <a:pPr marL="172720" lvl="1" indent="0" algn="l" rtl="0">
              <a:lnSpc>
                <a:spcPct val="170000"/>
              </a:lnSpc>
              <a:spcBef>
                <a:spcPts val="0"/>
              </a:spcBef>
              <a:spcAft>
                <a:spcPts val="0"/>
              </a:spcAft>
              <a:buNone/>
            </a:pPr>
            <a:r>
              <a:rPr lang="en-US" sz="2800">
                <a:solidFill>
                  <a:srgbClr val="0D0D0D"/>
                </a:solidFill>
              </a:rPr>
              <a:t>a better understanding of each other’s strengths and weaknesses</a:t>
            </a:r>
            <a:endParaRPr lang="en-US" sz="2800">
              <a:solidFill>
                <a:srgbClr val="0D0D0D"/>
              </a:solidFill>
            </a:endParaRPr>
          </a:p>
          <a:p>
            <a:pPr marL="172720" lvl="1" indent="0" algn="l" rtl="0">
              <a:lnSpc>
                <a:spcPct val="170000"/>
              </a:lnSpc>
              <a:spcBef>
                <a:spcPts val="0"/>
              </a:spcBef>
              <a:spcAft>
                <a:spcPts val="0"/>
              </a:spcAft>
              <a:buNone/>
            </a:pPr>
            <a:r>
              <a:rPr lang="en-US" sz="2800">
                <a:solidFill>
                  <a:srgbClr val="0D0D0D"/>
                </a:solidFill>
              </a:rPr>
              <a:t>gained the ability to prevent or work through group conflict and resolve differences</a:t>
            </a:r>
            <a:endParaRPr lang="en-US" sz="2800">
              <a:solidFill>
                <a:srgbClr val="0D0D0D"/>
              </a:solidFill>
            </a:endParaRPr>
          </a:p>
          <a:p>
            <a:pPr marL="172720" lvl="1" indent="0" algn="l" rtl="0">
              <a:lnSpc>
                <a:spcPct val="170000"/>
              </a:lnSpc>
              <a:spcBef>
                <a:spcPts val="0"/>
              </a:spcBef>
              <a:spcAft>
                <a:spcPts val="0"/>
              </a:spcAft>
              <a:buNone/>
            </a:pPr>
            <a:r>
              <a:rPr lang="en-US" sz="2800">
                <a:solidFill>
                  <a:srgbClr val="0D0D0D"/>
                </a:solidFill>
              </a:rPr>
              <a:t>developed a close attachment to the team</a:t>
            </a:r>
            <a:endParaRPr lang="en-US" sz="2800">
              <a:solidFill>
                <a:srgbClr val="0D0D0D"/>
              </a:solidFill>
            </a:endParaRPr>
          </a:p>
          <a:p>
            <a:pPr marL="172720" lvl="1" indent="0" algn="l" rtl="0">
              <a:lnSpc>
                <a:spcPct val="170000"/>
              </a:lnSpc>
              <a:spcBef>
                <a:spcPts val="0"/>
              </a:spcBef>
              <a:spcAft>
                <a:spcPts val="0"/>
              </a:spcAft>
              <a:buSzPts val="2800"/>
              <a:buNone/>
            </a:pPr>
            <a:r>
              <a:rPr lang="en-US" sz="2800"/>
              <a:t>During the performing stage, the team is now an effective and cohesive unit.  As a team, the emphasize quality work; utilize each member’s talents; meet deadlines; and continue to work on team commitment.</a:t>
            </a:r>
            <a:endParaRPr lang="en-US" sz="2800"/>
          </a:p>
          <a:p>
            <a:pPr marL="172720" lvl="1" indent="0" algn="l" rtl="0">
              <a:lnSpc>
                <a:spcPct val="170000"/>
              </a:lnSpc>
              <a:spcBef>
                <a:spcPts val="0"/>
              </a:spcBef>
              <a:spcAft>
                <a:spcPts val="0"/>
              </a:spcAft>
              <a:buSzPts val="2800"/>
              <a:buNone/>
            </a:pPr>
            <a:endParaRPr sz="2800">
              <a:solidFill>
                <a:srgbClr val="0D0D0D"/>
              </a:solidFill>
            </a:endParaRPr>
          </a:p>
          <a:p>
            <a:pPr marL="0" lvl="0" indent="0" algn="l" rtl="0">
              <a:spcBef>
                <a:spcPts val="0"/>
              </a:spcBef>
              <a:spcAft>
                <a:spcPts val="0"/>
              </a:spcAft>
              <a:buNone/>
            </a:pPr>
            <a:endParaRPr sz="2800">
              <a:solidFill>
                <a:srgbClr val="0D0D0D"/>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PhAnim="0" showMasterSp="0">
  <p:cSld>
    <p:spTree>
      <p:nvGrpSpPr>
        <p:cNvPr id="205" name="Shape 205"/>
        <p:cNvGrpSpPr/>
        <p:nvPr/>
      </p:nvGrpSpPr>
      <p:grpSpPr>
        <a:xfrm>
          <a:off x="0" y="0"/>
          <a:ext cx="0" cy="0"/>
          <a:chOff x="0" y="0"/>
          <a:chExt cx="0" cy="0"/>
        </a:xfrm>
      </p:grpSpPr>
      <p:sp>
        <p:nvSpPr>
          <p:cNvPr id="206" name="Google Shape;206;p13:notes"/>
          <p:cNvSpPr txBox="1"/>
          <p:nvPr/>
        </p:nvSpPr>
        <p:spPr>
          <a:xfrm>
            <a:off x="5634037" y="6513512"/>
            <a:ext cx="4311650" cy="3429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omic Sans MS" panose="030F0702030302020204"/>
              <a:buNone/>
            </a:pPr>
            <a:fld id="{00000000-1234-1234-1234-123412341234}" type="slidenum">
              <a:rPr lang="en-US" sz="1200" b="0" i="0" u="none">
                <a:solidFill>
                  <a:srgbClr val="000000"/>
                </a:solidFill>
                <a:latin typeface="Comic Sans MS" panose="030F0702030302020204"/>
                <a:ea typeface="Comic Sans MS" panose="030F0702030302020204"/>
                <a:cs typeface="Comic Sans MS" panose="030F0702030302020204"/>
                <a:sym typeface="Comic Sans MS" panose="030F0702030302020204"/>
              </a:rPr>
            </a:fld>
            <a:endParaRPr lang="en-US" sz="1200" b="0" i="0" u="none">
              <a:solidFill>
                <a:srgbClr val="000000"/>
              </a:solidFill>
              <a:latin typeface="Comic Sans MS" panose="030F0702030302020204"/>
              <a:ea typeface="Comic Sans MS" panose="030F0702030302020204"/>
              <a:cs typeface="Comic Sans MS" panose="030F0702030302020204"/>
              <a:sym typeface="Comic Sans MS" panose="030F0702030302020204"/>
            </a:endParaRPr>
          </a:p>
        </p:txBody>
      </p:sp>
      <p:sp>
        <p:nvSpPr>
          <p:cNvPr id="207" name="Google Shape;207;p13:notes"/>
          <p:cNvSpPr/>
          <p:nvPr>
            <p:ph type="sldImg" idx="2"/>
          </p:nvPr>
        </p:nvSpPr>
        <p:spPr>
          <a:xfrm>
            <a:off x="3259137" y="514350"/>
            <a:ext cx="3429000" cy="25717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08" name="Google Shape;208;p13:notes"/>
          <p:cNvSpPr txBox="1"/>
          <p:nvPr>
            <p:ph type="body" idx="1"/>
          </p:nvPr>
        </p:nvSpPr>
        <p:spPr>
          <a:xfrm>
            <a:off x="995362" y="3257550"/>
            <a:ext cx="7956550" cy="3086100"/>
          </a:xfrm>
          <a:prstGeom prst="rect">
            <a:avLst/>
          </a:prstGeom>
          <a:noFill/>
          <a:ln>
            <a:noFill/>
          </a:ln>
        </p:spPr>
        <p:txBody>
          <a:bodyPr spcFirstLastPara="1" wrap="square" lIns="91425" tIns="45700" rIns="91425" bIns="45700" anchor="t" anchorCtr="0">
            <a:noAutofit/>
          </a:bodyPr>
          <a:lstStyle/>
          <a:p>
            <a:pPr marL="0" lvl="0" indent="0" algn="l" rtl="0">
              <a:lnSpc>
                <a:spcPct val="150000"/>
              </a:lnSpc>
              <a:spcBef>
                <a:spcPts val="0"/>
              </a:spcBef>
              <a:spcAft>
                <a:spcPts val="0"/>
              </a:spcAft>
              <a:buClr>
                <a:srgbClr val="0D0D0D"/>
              </a:buClr>
              <a:buSzPts val="10000"/>
              <a:buFont typeface="Tahoma" panose="020B0604030504040204"/>
              <a:buNone/>
            </a:pPr>
            <a:r>
              <a:rPr lang="en-US" sz="10000" b="1">
                <a:solidFill>
                  <a:srgbClr val="0D0D0D"/>
                </a:solidFill>
                <a:latin typeface="Tahoma" panose="020B0604030504040204"/>
                <a:ea typeface="Tahoma" panose="020B0604030504040204"/>
                <a:cs typeface="Tahoma" panose="020B0604030504040204"/>
                <a:sym typeface="Tahoma" panose="020B0604030504040204"/>
              </a:rPr>
              <a:t>Adjourning</a:t>
            </a:r>
            <a:endParaRPr sz="10000">
              <a:solidFill>
                <a:srgbClr val="0D0D0D"/>
              </a:solidFill>
              <a:latin typeface="Tahoma" panose="020B0604030504040204"/>
              <a:ea typeface="Tahoma" panose="020B0604030504040204"/>
              <a:cs typeface="Tahoma" panose="020B0604030504040204"/>
              <a:sym typeface="Tahoma" panose="020B0604030504040204"/>
            </a:endParaRPr>
          </a:p>
          <a:p>
            <a:pPr marL="172720" lvl="1" indent="0" algn="l" rtl="0">
              <a:lnSpc>
                <a:spcPct val="170000"/>
              </a:lnSpc>
              <a:spcBef>
                <a:spcPts val="0"/>
              </a:spcBef>
              <a:spcAft>
                <a:spcPts val="0"/>
              </a:spcAft>
              <a:buClr>
                <a:srgbClr val="0D0D0D"/>
              </a:buClr>
              <a:buSzPts val="7000"/>
              <a:buFont typeface="Tahoma" panose="020B0604030504040204"/>
              <a:buNone/>
            </a:pPr>
            <a:r>
              <a:rPr lang="en-US" sz="7000">
                <a:solidFill>
                  <a:srgbClr val="0D0D0D"/>
                </a:solidFill>
                <a:latin typeface="Tahoma" panose="020B0604030504040204"/>
                <a:ea typeface="Tahoma" panose="020B0604030504040204"/>
                <a:cs typeface="Tahoma" panose="020B0604030504040204"/>
                <a:sym typeface="Tahoma" panose="020B0604030504040204"/>
              </a:rPr>
              <a:t>Team:</a:t>
            </a:r>
            <a:endParaRPr lang="en-US" sz="7000">
              <a:solidFill>
                <a:srgbClr val="0D0D0D"/>
              </a:solidFill>
              <a:latin typeface="Tahoma" panose="020B0604030504040204"/>
              <a:ea typeface="Tahoma" panose="020B0604030504040204"/>
              <a:cs typeface="Tahoma" panose="020B0604030504040204"/>
              <a:sym typeface="Tahoma" panose="020B0604030504040204"/>
            </a:endParaRPr>
          </a:p>
          <a:p>
            <a:pPr marL="172720" lvl="1" indent="0" algn="l" rtl="0">
              <a:lnSpc>
                <a:spcPct val="170000"/>
              </a:lnSpc>
              <a:spcBef>
                <a:spcPts val="0"/>
              </a:spcBef>
              <a:spcAft>
                <a:spcPts val="0"/>
              </a:spcAft>
              <a:buNone/>
            </a:pPr>
            <a:r>
              <a:rPr lang="en-US" sz="5500">
                <a:solidFill>
                  <a:srgbClr val="0D0D0D"/>
                </a:solidFill>
                <a:latin typeface="Tahoma" panose="020B0604030504040204"/>
                <a:ea typeface="Tahoma" panose="020B0604030504040204"/>
                <a:cs typeface="Tahoma" panose="020B0604030504040204"/>
                <a:sym typeface="Tahoma" panose="020B0604030504040204"/>
              </a:rPr>
              <a:t>Accomplishes their goals</a:t>
            </a:r>
            <a:endParaRPr lang="en-US" sz="5500">
              <a:solidFill>
                <a:srgbClr val="0D0D0D"/>
              </a:solidFill>
              <a:latin typeface="Tahoma" panose="020B0604030504040204"/>
              <a:ea typeface="Tahoma" panose="020B0604030504040204"/>
              <a:cs typeface="Tahoma" panose="020B0604030504040204"/>
              <a:sym typeface="Tahoma" panose="020B0604030504040204"/>
            </a:endParaRPr>
          </a:p>
          <a:p>
            <a:pPr marL="172720" lvl="1" indent="0" algn="l" rtl="0">
              <a:lnSpc>
                <a:spcPct val="170000"/>
              </a:lnSpc>
              <a:spcBef>
                <a:spcPts val="0"/>
              </a:spcBef>
              <a:spcAft>
                <a:spcPts val="0"/>
              </a:spcAft>
              <a:buNone/>
            </a:pPr>
            <a:r>
              <a:rPr lang="en-US" sz="5500">
                <a:solidFill>
                  <a:srgbClr val="0D0D0D"/>
                </a:solidFill>
                <a:latin typeface="Tahoma" panose="020B0604030504040204"/>
                <a:ea typeface="Tahoma" panose="020B0604030504040204"/>
                <a:cs typeface="Tahoma" panose="020B0604030504040204"/>
                <a:sym typeface="Tahoma" panose="020B0604030504040204"/>
              </a:rPr>
              <a:t>Review the past weeks to take notice of their weaknesses and celebrate their successes</a:t>
            </a:r>
            <a:endParaRPr lang="en-US" sz="5500">
              <a:solidFill>
                <a:srgbClr val="0D0D0D"/>
              </a:solidFill>
              <a:latin typeface="Tahoma" panose="020B0604030504040204"/>
              <a:ea typeface="Tahoma" panose="020B0604030504040204"/>
              <a:cs typeface="Tahoma" panose="020B0604030504040204"/>
              <a:sym typeface="Tahoma" panose="020B0604030504040204"/>
            </a:endParaRPr>
          </a:p>
          <a:p>
            <a:pPr marL="172720" lvl="1" indent="0" algn="l" rtl="0">
              <a:lnSpc>
                <a:spcPct val="170000"/>
              </a:lnSpc>
              <a:spcBef>
                <a:spcPts val="0"/>
              </a:spcBef>
              <a:spcAft>
                <a:spcPts val="0"/>
              </a:spcAft>
              <a:buNone/>
            </a:pPr>
            <a:r>
              <a:rPr lang="en-US" sz="5500">
                <a:solidFill>
                  <a:srgbClr val="0D0D0D"/>
                </a:solidFill>
                <a:latin typeface="Tahoma" panose="020B0604030504040204"/>
                <a:ea typeface="Tahoma" panose="020B0604030504040204"/>
                <a:cs typeface="Tahoma" panose="020B0604030504040204"/>
                <a:sym typeface="Tahoma" panose="020B0604030504040204"/>
              </a:rPr>
              <a:t>Is disbanded</a:t>
            </a:r>
            <a:endParaRPr lang="en-US" sz="5500">
              <a:solidFill>
                <a:srgbClr val="0D0D0D"/>
              </a:solidFill>
              <a:latin typeface="Tahoma" panose="020B0604030504040204"/>
              <a:ea typeface="Tahoma" panose="020B0604030504040204"/>
              <a:cs typeface="Tahoma" panose="020B0604030504040204"/>
              <a:sym typeface="Tahoma" panose="020B0604030504040204"/>
            </a:endParaRPr>
          </a:p>
          <a:p>
            <a:pPr marL="0" lvl="0" indent="0" algn="l" rtl="0">
              <a:spcBef>
                <a:spcPts val="0"/>
              </a:spcBef>
              <a:spcAft>
                <a:spcPts val="0"/>
              </a:spcAft>
              <a:buNone/>
            </a:pPr>
            <a:endParaRPr sz="5500">
              <a:solidFill>
                <a:srgbClr val="0D0D0D"/>
              </a:solidFill>
              <a:latin typeface="Tahoma" panose="020B0604030504040204"/>
              <a:ea typeface="Tahoma" panose="020B0604030504040204"/>
              <a:cs typeface="Tahoma" panose="020B0604030504040204"/>
              <a:sym typeface="Tahoma" panose="020B0604030504040204"/>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PhAnim="0" showMasterSp="0">
  <p:cSld>
    <p:spTree>
      <p:nvGrpSpPr>
        <p:cNvPr id="212" name="Shape 212"/>
        <p:cNvGrpSpPr/>
        <p:nvPr/>
      </p:nvGrpSpPr>
      <p:grpSpPr>
        <a:xfrm>
          <a:off x="0" y="0"/>
          <a:ext cx="0" cy="0"/>
          <a:chOff x="0" y="0"/>
          <a:chExt cx="0" cy="0"/>
        </a:xfrm>
      </p:grpSpPr>
      <p:sp>
        <p:nvSpPr>
          <p:cNvPr id="213" name="Google Shape;213;p14:notes"/>
          <p:cNvSpPr/>
          <p:nvPr>
            <p:ph type="sldImg" idx="2"/>
          </p:nvPr>
        </p:nvSpPr>
        <p:spPr>
          <a:xfrm>
            <a:off x="3259137" y="514350"/>
            <a:ext cx="3429000" cy="25717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14" name="Google Shape;214;p14:notes"/>
          <p:cNvSpPr txBox="1"/>
          <p:nvPr>
            <p:ph type="body" idx="1"/>
          </p:nvPr>
        </p:nvSpPr>
        <p:spPr>
          <a:xfrm>
            <a:off x="995362" y="3257550"/>
            <a:ext cx="7956550" cy="3086100"/>
          </a:xfrm>
          <a:prstGeom prst="rect">
            <a:avLst/>
          </a:prstGeom>
          <a:noFill/>
          <a:ln>
            <a:noFill/>
          </a:ln>
        </p:spPr>
        <p:txBody>
          <a:bodyPr spcFirstLastPara="1" wrap="square" lIns="91425" tIns="45700" rIns="91425" bIns="45700" anchor="t" anchorCtr="0">
            <a:noAutofit/>
          </a:bodyPr>
          <a:lstStyle/>
          <a:p>
            <a:pPr marL="171450" lvl="0" indent="0" algn="l" rtl="0">
              <a:spcBef>
                <a:spcPts val="0"/>
              </a:spcBef>
              <a:spcAft>
                <a:spcPts val="0"/>
              </a:spcAft>
              <a:buNone/>
            </a:pPr>
            <a:r>
              <a:rPr lang="en-US" b="1"/>
              <a:t>Facilitates better communication </a:t>
            </a:r>
            <a:r>
              <a:rPr lang="en-US"/>
              <a:t>– Activities that create discussion enable open communication among employees, and between employees and management. This can improve office relationships and in turn, the quality of work done.</a:t>
            </a:r>
            <a:endParaRPr lang="en-US"/>
          </a:p>
          <a:p>
            <a:pPr marL="171450" lvl="0" indent="0" algn="l" rtl="0">
              <a:spcBef>
                <a:spcPts val="0"/>
              </a:spcBef>
              <a:spcAft>
                <a:spcPts val="0"/>
              </a:spcAft>
              <a:buNone/>
            </a:pPr>
            <a:r>
              <a:rPr lang="en-US" b="1"/>
              <a:t>Motivates employees</a:t>
            </a:r>
            <a:r>
              <a:rPr lang="en-US"/>
              <a:t> – Team leadership and team building go hand in hand. The more comfortable your employees are to express their ideas and opinions, the more confident they will become. This will motivate them to take on new challenges.</a:t>
            </a:r>
            <a:endParaRPr lang="en-US"/>
          </a:p>
          <a:p>
            <a:pPr marL="171450" lvl="0" indent="0" algn="l" rtl="0">
              <a:spcBef>
                <a:spcPts val="0"/>
              </a:spcBef>
              <a:spcAft>
                <a:spcPts val="0"/>
              </a:spcAft>
              <a:buNone/>
            </a:pPr>
            <a:r>
              <a:rPr lang="en-US" b="1"/>
              <a:t>Promotes creativity</a:t>
            </a:r>
            <a:r>
              <a:rPr lang="en-US"/>
              <a:t> – Taking a team outside of an office setting and exposing them to new experiences will force them to think outside of their normal routine. Working together with other team members can ignite creativity and fresh ideas, which are great qualities to bring back to the office.</a:t>
            </a:r>
            <a:endParaRPr lang="en-US"/>
          </a:p>
          <a:p>
            <a:pPr marL="171450" lvl="0" indent="0" algn="l" rtl="0">
              <a:spcBef>
                <a:spcPts val="0"/>
              </a:spcBef>
              <a:spcAft>
                <a:spcPts val="0"/>
              </a:spcAft>
              <a:buNone/>
            </a:pPr>
            <a:r>
              <a:rPr lang="en-US" b="1"/>
              <a:t>Develops problem-solving skills</a:t>
            </a:r>
            <a:r>
              <a:rPr lang="en-US"/>
              <a:t> – In public relations a crisis can happen at any time. Team building activities that require coworkers to work together to solve problems can improve the ability to think rationally and strategically. Teams that are able to determine when a problem arises and know what they can do about it, can then effectively take charge when a real crisis occurs.</a:t>
            </a:r>
            <a:endParaRPr lang="en-US"/>
          </a:p>
          <a:p>
            <a:pPr marL="171450" lvl="0" indent="0" algn="l" rtl="0">
              <a:spcBef>
                <a:spcPts val="0"/>
              </a:spcBef>
              <a:spcAft>
                <a:spcPts val="0"/>
              </a:spcAft>
              <a:buNone/>
            </a:pPr>
            <a:r>
              <a:rPr lang="en-US" b="1"/>
              <a:t>Breaks the barrier</a:t>
            </a:r>
            <a:r>
              <a:rPr lang="en-US"/>
              <a:t> – Team building increases the trust factor with your employees. Often in corporate settings there is a disconnect between the leadership team and employees because the employees sense too large of a gap between the two. Team building exercises give leadership the opportunity to be seen as a colleague rather than a boss, which can do wonders for employee morale</a:t>
            </a:r>
            <a:endParaRPr lang="en-US"/>
          </a:p>
        </p:txBody>
      </p:sp>
      <p:sp>
        <p:nvSpPr>
          <p:cNvPr id="215" name="Google Shape;215;p14:notes"/>
          <p:cNvSpPr txBox="1"/>
          <p:nvPr/>
        </p:nvSpPr>
        <p:spPr>
          <a:xfrm>
            <a:off x="5634037" y="6513512"/>
            <a:ext cx="4311650" cy="3429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omic Sans MS" panose="030F0702030302020204"/>
              <a:buNone/>
            </a:pPr>
            <a:fld id="{00000000-1234-1234-1234-123412341234}" type="slidenum">
              <a:rPr lang="en-US" sz="1200" b="0" i="0" u="none">
                <a:solidFill>
                  <a:srgbClr val="000000"/>
                </a:solidFill>
                <a:latin typeface="Comic Sans MS" panose="030F0702030302020204"/>
                <a:ea typeface="Comic Sans MS" panose="030F0702030302020204"/>
                <a:cs typeface="Comic Sans MS" panose="030F0702030302020204"/>
                <a:sym typeface="Comic Sans MS" panose="030F0702030302020204"/>
              </a:rPr>
            </a:fld>
            <a:endParaRPr lang="en-US" sz="1200" b="0" i="0" u="none">
              <a:solidFill>
                <a:srgbClr val="000000"/>
              </a:solidFill>
              <a:latin typeface="Comic Sans MS" panose="030F0702030302020204"/>
              <a:ea typeface="Comic Sans MS" panose="030F0702030302020204"/>
              <a:cs typeface="Comic Sans MS" panose="030F0702030302020204"/>
              <a:sym typeface="Comic Sans MS" panose="030F0702030302020204"/>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PhAnim="0" showMasterSp="0">
  <p:cSld>
    <p:spTree>
      <p:nvGrpSpPr>
        <p:cNvPr id="220" name="Shape 220"/>
        <p:cNvGrpSpPr/>
        <p:nvPr/>
      </p:nvGrpSpPr>
      <p:grpSpPr>
        <a:xfrm>
          <a:off x="0" y="0"/>
          <a:ext cx="0" cy="0"/>
          <a:chOff x="0" y="0"/>
          <a:chExt cx="0" cy="0"/>
        </a:xfrm>
      </p:grpSpPr>
      <p:sp>
        <p:nvSpPr>
          <p:cNvPr id="221" name="Google Shape;221;p15:notes"/>
          <p:cNvSpPr txBox="1"/>
          <p:nvPr>
            <p:ph type="body" idx="1"/>
          </p:nvPr>
        </p:nvSpPr>
        <p:spPr>
          <a:xfrm>
            <a:off x="995362" y="3257550"/>
            <a:ext cx="7956550" cy="3086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222" name="Google Shape;222;p15:notes"/>
          <p:cNvSpPr/>
          <p:nvPr>
            <p:ph type="sldImg" idx="2"/>
          </p:nvPr>
        </p:nvSpPr>
        <p:spPr>
          <a:xfrm>
            <a:off x="3259137" y="514350"/>
            <a:ext cx="34290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PhAnim="0" showMasterSp="0">
  <p:cSld>
    <p:spTree>
      <p:nvGrpSpPr>
        <p:cNvPr id="225" name="Shape 225"/>
        <p:cNvGrpSpPr/>
        <p:nvPr/>
      </p:nvGrpSpPr>
      <p:grpSpPr>
        <a:xfrm>
          <a:off x="0" y="0"/>
          <a:ext cx="0" cy="0"/>
          <a:chOff x="0" y="0"/>
          <a:chExt cx="0" cy="0"/>
        </a:xfrm>
      </p:grpSpPr>
      <p:sp>
        <p:nvSpPr>
          <p:cNvPr id="226" name="Google Shape;226;p16:notes"/>
          <p:cNvSpPr txBox="1"/>
          <p:nvPr>
            <p:ph type="body" idx="1"/>
          </p:nvPr>
        </p:nvSpPr>
        <p:spPr>
          <a:xfrm>
            <a:off x="995362" y="3257550"/>
            <a:ext cx="7956550" cy="3086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227" name="Google Shape;227;p16:notes"/>
          <p:cNvSpPr/>
          <p:nvPr>
            <p:ph type="sldImg" idx="2"/>
          </p:nvPr>
        </p:nvSpPr>
        <p:spPr>
          <a:xfrm>
            <a:off x="3259137" y="514350"/>
            <a:ext cx="34290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PhAnim="0" showMasterSp="0">
  <p:cSld>
    <p:spTree>
      <p:nvGrpSpPr>
        <p:cNvPr id="231" name="Shape 231"/>
        <p:cNvGrpSpPr/>
        <p:nvPr/>
      </p:nvGrpSpPr>
      <p:grpSpPr>
        <a:xfrm>
          <a:off x="0" y="0"/>
          <a:ext cx="0" cy="0"/>
          <a:chOff x="0" y="0"/>
          <a:chExt cx="0" cy="0"/>
        </a:xfrm>
      </p:grpSpPr>
      <p:sp>
        <p:nvSpPr>
          <p:cNvPr id="232" name="Google Shape;232;p17:notes"/>
          <p:cNvSpPr txBox="1"/>
          <p:nvPr>
            <p:ph type="body" idx="1"/>
          </p:nvPr>
        </p:nvSpPr>
        <p:spPr>
          <a:xfrm>
            <a:off x="995362" y="3257550"/>
            <a:ext cx="7956550" cy="3086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233" name="Google Shape;233;p17:notes"/>
          <p:cNvSpPr/>
          <p:nvPr>
            <p:ph type="sldImg" idx="2"/>
          </p:nvPr>
        </p:nvSpPr>
        <p:spPr>
          <a:xfrm>
            <a:off x="3259137" y="514350"/>
            <a:ext cx="34290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PhAnim="0" showMasterSp="0">
  <p:cSld>
    <p:spTree>
      <p:nvGrpSpPr>
        <p:cNvPr id="236" name="Shape 236"/>
        <p:cNvGrpSpPr/>
        <p:nvPr/>
      </p:nvGrpSpPr>
      <p:grpSpPr>
        <a:xfrm>
          <a:off x="0" y="0"/>
          <a:ext cx="0" cy="0"/>
          <a:chOff x="0" y="0"/>
          <a:chExt cx="0" cy="0"/>
        </a:xfrm>
      </p:grpSpPr>
      <p:sp>
        <p:nvSpPr>
          <p:cNvPr id="237" name="Google Shape;237;p18:notes"/>
          <p:cNvSpPr txBox="1"/>
          <p:nvPr>
            <p:ph type="body" idx="1"/>
          </p:nvPr>
        </p:nvSpPr>
        <p:spPr>
          <a:xfrm>
            <a:off x="995362" y="3257550"/>
            <a:ext cx="7956550" cy="3086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238" name="Google Shape;238;p18:notes"/>
          <p:cNvSpPr/>
          <p:nvPr>
            <p:ph type="sldImg" idx="2"/>
          </p:nvPr>
        </p:nvSpPr>
        <p:spPr>
          <a:xfrm>
            <a:off x="3259137" y="514350"/>
            <a:ext cx="34290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PhAnim="0" showMasterSp="0">
  <p:cSld>
    <p:spTree>
      <p:nvGrpSpPr>
        <p:cNvPr id="241" name="Shape 241"/>
        <p:cNvGrpSpPr/>
        <p:nvPr/>
      </p:nvGrpSpPr>
      <p:grpSpPr>
        <a:xfrm>
          <a:off x="0" y="0"/>
          <a:ext cx="0" cy="0"/>
          <a:chOff x="0" y="0"/>
          <a:chExt cx="0" cy="0"/>
        </a:xfrm>
      </p:grpSpPr>
      <p:sp>
        <p:nvSpPr>
          <p:cNvPr id="242" name="Google Shape;242;p19:notes"/>
          <p:cNvSpPr txBox="1"/>
          <p:nvPr>
            <p:ph type="body" idx="1"/>
          </p:nvPr>
        </p:nvSpPr>
        <p:spPr>
          <a:xfrm>
            <a:off x="995362" y="3257550"/>
            <a:ext cx="7956550" cy="3086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243" name="Google Shape;243;p19:notes"/>
          <p:cNvSpPr/>
          <p:nvPr>
            <p:ph type="sldImg" idx="2"/>
          </p:nvPr>
        </p:nvSpPr>
        <p:spPr>
          <a:xfrm>
            <a:off x="3259137" y="514350"/>
            <a:ext cx="34290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PhAnim="0" showMasterSp="0">
  <p:cSld>
    <p:spTree>
      <p:nvGrpSpPr>
        <p:cNvPr id="246" name="Shape 246"/>
        <p:cNvGrpSpPr/>
        <p:nvPr/>
      </p:nvGrpSpPr>
      <p:grpSpPr>
        <a:xfrm>
          <a:off x="0" y="0"/>
          <a:ext cx="0" cy="0"/>
          <a:chOff x="0" y="0"/>
          <a:chExt cx="0" cy="0"/>
        </a:xfrm>
      </p:grpSpPr>
      <p:sp>
        <p:nvSpPr>
          <p:cNvPr id="247" name="Google Shape;247;p20:notes"/>
          <p:cNvSpPr txBox="1"/>
          <p:nvPr>
            <p:ph type="body" idx="1"/>
          </p:nvPr>
        </p:nvSpPr>
        <p:spPr>
          <a:xfrm>
            <a:off x="995362" y="3257550"/>
            <a:ext cx="7956550" cy="3086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248" name="Google Shape;248;p20:notes"/>
          <p:cNvSpPr/>
          <p:nvPr>
            <p:ph type="sldImg" idx="2"/>
          </p:nvPr>
        </p:nvSpPr>
        <p:spPr>
          <a:xfrm>
            <a:off x="3259137" y="514350"/>
            <a:ext cx="34290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PhAnim="0" showMasterSp="0">
  <p:cSld>
    <p:spTree>
      <p:nvGrpSpPr>
        <p:cNvPr id="251" name="Shape 251"/>
        <p:cNvGrpSpPr/>
        <p:nvPr/>
      </p:nvGrpSpPr>
      <p:grpSpPr>
        <a:xfrm>
          <a:off x="0" y="0"/>
          <a:ext cx="0" cy="0"/>
          <a:chOff x="0" y="0"/>
          <a:chExt cx="0" cy="0"/>
        </a:xfrm>
      </p:grpSpPr>
      <p:sp>
        <p:nvSpPr>
          <p:cNvPr id="252" name="Google Shape;252;p21:notes"/>
          <p:cNvSpPr txBox="1"/>
          <p:nvPr>
            <p:ph type="body" idx="1"/>
          </p:nvPr>
        </p:nvSpPr>
        <p:spPr>
          <a:xfrm>
            <a:off x="995362" y="3257550"/>
            <a:ext cx="7956550" cy="3086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253" name="Google Shape;253;p21:notes"/>
          <p:cNvSpPr/>
          <p:nvPr>
            <p:ph type="sldImg" idx="2"/>
          </p:nvPr>
        </p:nvSpPr>
        <p:spPr>
          <a:xfrm>
            <a:off x="3259137" y="514350"/>
            <a:ext cx="34290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PhAnim="0" showMasterSp="0">
  <p:cSld>
    <p:spTree>
      <p:nvGrpSpPr>
        <p:cNvPr id="258" name="Shape 258"/>
        <p:cNvGrpSpPr/>
        <p:nvPr/>
      </p:nvGrpSpPr>
      <p:grpSpPr>
        <a:xfrm>
          <a:off x="0" y="0"/>
          <a:ext cx="0" cy="0"/>
          <a:chOff x="0" y="0"/>
          <a:chExt cx="0" cy="0"/>
        </a:xfrm>
      </p:grpSpPr>
      <p:sp>
        <p:nvSpPr>
          <p:cNvPr id="259" name="Google Shape;259;p22:notes"/>
          <p:cNvSpPr txBox="1"/>
          <p:nvPr>
            <p:ph type="body" idx="1"/>
          </p:nvPr>
        </p:nvSpPr>
        <p:spPr>
          <a:xfrm>
            <a:off x="995362" y="3257550"/>
            <a:ext cx="7956550" cy="3086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260" name="Google Shape;260;p22:notes"/>
          <p:cNvSpPr/>
          <p:nvPr>
            <p:ph type="sldImg" idx="2"/>
          </p:nvPr>
        </p:nvSpPr>
        <p:spPr>
          <a:xfrm>
            <a:off x="3259137" y="514350"/>
            <a:ext cx="34290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matchingName="Title Slide">
  <p:cSld name="TITLE">
    <p:spTree>
      <p:nvGrpSpPr>
        <p:cNvPr id="18" name="Shape 18"/>
        <p:cNvGrpSpPr/>
        <p:nvPr/>
      </p:nvGrpSpPr>
      <p:grpSpPr>
        <a:xfrm>
          <a:off x="0" y="0"/>
          <a:ext cx="0" cy="0"/>
          <a:chOff x="0" y="0"/>
          <a:chExt cx="0" cy="0"/>
        </a:xfrm>
      </p:grpSpPr>
      <p:sp>
        <p:nvSpPr>
          <p:cNvPr id="19" name="Google Shape;19;p24"/>
          <p:cNvSpPr txBox="1"/>
          <p:nvPr>
            <p:ph type="ctrTitle"/>
          </p:nvPr>
        </p:nvSpPr>
        <p:spPr>
          <a:xfrm>
            <a:off x="816685" y="1143294"/>
            <a:ext cx="5275772" cy="4268965"/>
          </a:xfrm>
          <a:prstGeom prst="rect">
            <a:avLst/>
          </a:prstGeom>
          <a:noFill/>
          <a:ln>
            <a:noFill/>
          </a:ln>
        </p:spPr>
        <p:txBody>
          <a:bodyPr spcFirstLastPara="1" wrap="square" lIns="91425" tIns="45700" rIns="91425" bIns="45700" anchor="t" anchorCtr="0">
            <a:normAutofit/>
          </a:bodyPr>
          <a:lstStyle>
            <a:lvl1pPr lvl="0" algn="l">
              <a:lnSpc>
                <a:spcPct val="85000"/>
              </a:lnSpc>
              <a:spcBef>
                <a:spcPts val="0"/>
              </a:spcBef>
              <a:spcAft>
                <a:spcPts val="0"/>
              </a:spcAft>
              <a:buSzPts val="1400"/>
              <a:buNone/>
              <a:defRPr sz="5800" cap="none">
                <a:solidFill>
                  <a:schemeClr val="lt2"/>
                </a:solidFill>
              </a:defRPr>
            </a:lvl1pPr>
            <a:lvl2pPr lvl="1" algn="r">
              <a:lnSpc>
                <a:spcPct val="90000"/>
              </a:lnSpc>
              <a:spcBef>
                <a:spcPts val="0"/>
              </a:spcBef>
              <a:spcAft>
                <a:spcPts val="0"/>
              </a:spcAft>
              <a:buSzPts val="1400"/>
              <a:buNone/>
              <a:defRPr/>
            </a:lvl2pPr>
            <a:lvl3pPr lvl="2" algn="r">
              <a:lnSpc>
                <a:spcPct val="90000"/>
              </a:lnSpc>
              <a:spcBef>
                <a:spcPts val="0"/>
              </a:spcBef>
              <a:spcAft>
                <a:spcPts val="0"/>
              </a:spcAft>
              <a:buSzPts val="1400"/>
              <a:buNone/>
              <a:defRPr/>
            </a:lvl3pPr>
            <a:lvl4pPr lvl="3" algn="r">
              <a:lnSpc>
                <a:spcPct val="90000"/>
              </a:lnSpc>
              <a:spcBef>
                <a:spcPts val="0"/>
              </a:spcBef>
              <a:spcAft>
                <a:spcPts val="0"/>
              </a:spcAft>
              <a:buSzPts val="1400"/>
              <a:buNone/>
              <a:defRPr/>
            </a:lvl4pPr>
            <a:lvl5pPr lvl="4" algn="r">
              <a:lnSpc>
                <a:spcPct val="90000"/>
              </a:lnSpc>
              <a:spcBef>
                <a:spcPts val="0"/>
              </a:spcBef>
              <a:spcAft>
                <a:spcPts val="0"/>
              </a:spcAft>
              <a:buSzPts val="1400"/>
              <a:buNone/>
              <a:defRPr/>
            </a:lvl5pPr>
            <a:lvl6pPr lvl="5" algn="r">
              <a:lnSpc>
                <a:spcPct val="90000"/>
              </a:lnSpc>
              <a:spcBef>
                <a:spcPts val="0"/>
              </a:spcBef>
              <a:spcAft>
                <a:spcPts val="0"/>
              </a:spcAft>
              <a:buSzPts val="1400"/>
              <a:buNone/>
              <a:defRPr/>
            </a:lvl6pPr>
            <a:lvl7pPr lvl="6" algn="r">
              <a:lnSpc>
                <a:spcPct val="90000"/>
              </a:lnSpc>
              <a:spcBef>
                <a:spcPts val="0"/>
              </a:spcBef>
              <a:spcAft>
                <a:spcPts val="0"/>
              </a:spcAft>
              <a:buSzPts val="1400"/>
              <a:buNone/>
              <a:defRPr/>
            </a:lvl7pPr>
            <a:lvl8pPr lvl="7" algn="r">
              <a:lnSpc>
                <a:spcPct val="90000"/>
              </a:lnSpc>
              <a:spcBef>
                <a:spcPts val="0"/>
              </a:spcBef>
              <a:spcAft>
                <a:spcPts val="0"/>
              </a:spcAft>
              <a:buSzPts val="1400"/>
              <a:buNone/>
              <a:defRPr/>
            </a:lvl8pPr>
            <a:lvl9pPr lvl="8" algn="r">
              <a:lnSpc>
                <a:spcPct val="90000"/>
              </a:lnSpc>
              <a:spcBef>
                <a:spcPts val="0"/>
              </a:spcBef>
              <a:spcAft>
                <a:spcPts val="0"/>
              </a:spcAft>
              <a:buSzPts val="1400"/>
              <a:buNone/>
              <a:defRPr/>
            </a:lvl9pPr>
          </a:lstStyle>
          <a:p/>
        </p:txBody>
      </p:sp>
      <p:sp>
        <p:nvSpPr>
          <p:cNvPr id="20" name="Google Shape;20;p24"/>
          <p:cNvSpPr txBox="1"/>
          <p:nvPr>
            <p:ph type="subTitle" idx="1"/>
          </p:nvPr>
        </p:nvSpPr>
        <p:spPr>
          <a:xfrm>
            <a:off x="816685" y="5537926"/>
            <a:ext cx="5275772" cy="706355"/>
          </a:xfrm>
          <a:prstGeom prst="rect">
            <a:avLst/>
          </a:prstGeom>
          <a:noFill/>
          <a:ln>
            <a:noFill/>
          </a:ln>
        </p:spPr>
        <p:txBody>
          <a:bodyPr spcFirstLastPara="1" wrap="square" lIns="91425" tIns="45700" rIns="91425" bIns="45700" anchor="t" anchorCtr="0">
            <a:normAutofit/>
          </a:bodyPr>
          <a:lstStyle>
            <a:lvl1pPr lvl="0" algn="l">
              <a:lnSpc>
                <a:spcPct val="114000"/>
              </a:lnSpc>
              <a:spcBef>
                <a:spcPts val="0"/>
              </a:spcBef>
              <a:spcAft>
                <a:spcPts val="0"/>
              </a:spcAft>
              <a:buClr>
                <a:schemeClr val="lt2"/>
              </a:buClr>
              <a:buSzPts val="1800"/>
              <a:buNone/>
              <a:defRPr sz="1800" b="0" i="1">
                <a:solidFill>
                  <a:schemeClr val="lt2"/>
                </a:solidFill>
              </a:defRPr>
            </a:lvl1pPr>
            <a:lvl2pPr lvl="1" algn="ctr">
              <a:lnSpc>
                <a:spcPct val="112000"/>
              </a:lnSpc>
              <a:spcBef>
                <a:spcPts val="900"/>
              </a:spcBef>
              <a:spcAft>
                <a:spcPts val="0"/>
              </a:spcAft>
              <a:buClr>
                <a:srgbClr val="262626"/>
              </a:buClr>
              <a:buSzPts val="1500"/>
              <a:buNone/>
              <a:defRPr sz="1500"/>
            </a:lvl2pPr>
            <a:lvl3pPr lvl="2" algn="ctr">
              <a:lnSpc>
                <a:spcPct val="112000"/>
              </a:lnSpc>
              <a:spcBef>
                <a:spcPts val="900"/>
              </a:spcBef>
              <a:spcAft>
                <a:spcPts val="0"/>
              </a:spcAft>
              <a:buClr>
                <a:srgbClr val="262626"/>
              </a:buClr>
              <a:buSzPts val="1350"/>
              <a:buNone/>
              <a:defRPr sz="1350"/>
            </a:lvl3pPr>
            <a:lvl4pPr lvl="3" algn="ctr">
              <a:lnSpc>
                <a:spcPct val="112000"/>
              </a:lnSpc>
              <a:spcBef>
                <a:spcPts val="900"/>
              </a:spcBef>
              <a:spcAft>
                <a:spcPts val="0"/>
              </a:spcAft>
              <a:buClr>
                <a:srgbClr val="262626"/>
              </a:buClr>
              <a:buSzPts val="1200"/>
              <a:buNone/>
              <a:defRPr sz="1200"/>
            </a:lvl4pPr>
            <a:lvl5pPr lvl="4" algn="ctr">
              <a:lnSpc>
                <a:spcPct val="112000"/>
              </a:lnSpc>
              <a:spcBef>
                <a:spcPts val="900"/>
              </a:spcBef>
              <a:spcAft>
                <a:spcPts val="0"/>
              </a:spcAft>
              <a:buClr>
                <a:srgbClr val="262626"/>
              </a:buClr>
              <a:buSzPts val="1200"/>
              <a:buNone/>
              <a:defRPr sz="1200"/>
            </a:lvl5pPr>
            <a:lvl6pPr lvl="5" algn="ctr">
              <a:lnSpc>
                <a:spcPct val="112000"/>
              </a:lnSpc>
              <a:spcBef>
                <a:spcPts val="975"/>
              </a:spcBef>
              <a:spcAft>
                <a:spcPts val="0"/>
              </a:spcAft>
              <a:buClr>
                <a:srgbClr val="FEFEFE"/>
              </a:buClr>
              <a:buSzPts val="1200"/>
              <a:buNone/>
              <a:defRPr sz="1200"/>
            </a:lvl6pPr>
            <a:lvl7pPr lvl="6" algn="ctr">
              <a:lnSpc>
                <a:spcPct val="112000"/>
              </a:lnSpc>
              <a:spcBef>
                <a:spcPts val="975"/>
              </a:spcBef>
              <a:spcAft>
                <a:spcPts val="0"/>
              </a:spcAft>
              <a:buClr>
                <a:srgbClr val="FEFEFE"/>
              </a:buClr>
              <a:buSzPts val="1200"/>
              <a:buNone/>
              <a:defRPr sz="1200"/>
            </a:lvl7pPr>
            <a:lvl8pPr lvl="7" algn="ctr">
              <a:lnSpc>
                <a:spcPct val="112000"/>
              </a:lnSpc>
              <a:spcBef>
                <a:spcPts val="975"/>
              </a:spcBef>
              <a:spcAft>
                <a:spcPts val="0"/>
              </a:spcAft>
              <a:buClr>
                <a:srgbClr val="FEFEFE"/>
              </a:buClr>
              <a:buSzPts val="1200"/>
              <a:buNone/>
              <a:defRPr sz="1200"/>
            </a:lvl8pPr>
            <a:lvl9pPr lvl="8" algn="ctr">
              <a:lnSpc>
                <a:spcPct val="112000"/>
              </a:lnSpc>
              <a:spcBef>
                <a:spcPts val="975"/>
              </a:spcBef>
              <a:spcAft>
                <a:spcPts val="0"/>
              </a:spcAft>
              <a:buClr>
                <a:srgbClr val="FEFEFE"/>
              </a:buClr>
              <a:buSzPts val="1200"/>
              <a:buNone/>
              <a:defRPr sz="1200"/>
            </a:lvl9pPr>
          </a:lstStyle>
          <a:p/>
        </p:txBody>
      </p:sp>
      <p:sp>
        <p:nvSpPr>
          <p:cNvPr id="21" name="Google Shape;21;p24"/>
          <p:cNvSpPr txBox="1"/>
          <p:nvPr>
            <p:ph type="dt" idx="10"/>
          </p:nvPr>
        </p:nvSpPr>
        <p:spPr>
          <a:xfrm>
            <a:off x="815975" y="6315075"/>
            <a:ext cx="1198562" cy="365125"/>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sz="900" i="1">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24"/>
          <p:cNvSpPr txBox="1"/>
          <p:nvPr>
            <p:ph type="ftr" idx="11"/>
          </p:nvPr>
        </p:nvSpPr>
        <p:spPr>
          <a:xfrm>
            <a:off x="2251075" y="6315075"/>
            <a:ext cx="3841750" cy="365125"/>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24"/>
          <p:cNvSpPr txBox="1"/>
          <p:nvPr>
            <p:ph type="sldNum" idx="12"/>
          </p:nvPr>
        </p:nvSpPr>
        <p:spPr>
          <a:xfrm>
            <a:off x="8736012" y="1416050"/>
            <a:ext cx="407987"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32281A"/>
              </a:buClr>
              <a:buSzPts val="1100"/>
              <a:buFont typeface="Century Schoolbook" panose="02040604050505020304"/>
              <a:buNone/>
              <a:defRPr sz="1100" b="0" i="1" u="none">
                <a:solidFill>
                  <a:srgbClr val="32281A"/>
                </a:solidFill>
                <a:latin typeface="Century Schoolbook" panose="02040604050505020304"/>
                <a:ea typeface="Century Schoolbook" panose="02040604050505020304"/>
                <a:cs typeface="Century Schoolbook" panose="02040604050505020304"/>
                <a:sym typeface="Century Schoolbook" panose="02040604050505020304"/>
              </a:defRPr>
            </a:lvl1pPr>
            <a:lvl2pPr marL="0" marR="0" lvl="1" indent="0" algn="r">
              <a:lnSpc>
                <a:spcPct val="100000"/>
              </a:lnSpc>
              <a:spcBef>
                <a:spcPts val="0"/>
              </a:spcBef>
              <a:spcAft>
                <a:spcPts val="0"/>
              </a:spcAft>
              <a:buClr>
                <a:srgbClr val="32281A"/>
              </a:buClr>
              <a:buSzPts val="1100"/>
              <a:buFont typeface="Century Schoolbook" panose="02040604050505020304"/>
              <a:buNone/>
              <a:defRPr sz="1100" b="0" i="1" u="none">
                <a:solidFill>
                  <a:srgbClr val="32281A"/>
                </a:solidFill>
                <a:latin typeface="Century Schoolbook" panose="02040604050505020304"/>
                <a:ea typeface="Century Schoolbook" panose="02040604050505020304"/>
                <a:cs typeface="Century Schoolbook" panose="02040604050505020304"/>
                <a:sym typeface="Century Schoolbook" panose="02040604050505020304"/>
              </a:defRPr>
            </a:lvl2pPr>
            <a:lvl3pPr marL="0" marR="0" lvl="2" indent="0" algn="r">
              <a:lnSpc>
                <a:spcPct val="100000"/>
              </a:lnSpc>
              <a:spcBef>
                <a:spcPts val="0"/>
              </a:spcBef>
              <a:spcAft>
                <a:spcPts val="0"/>
              </a:spcAft>
              <a:buClr>
                <a:srgbClr val="32281A"/>
              </a:buClr>
              <a:buSzPts val="1100"/>
              <a:buFont typeface="Century Schoolbook" panose="02040604050505020304"/>
              <a:buNone/>
              <a:defRPr sz="1100" b="0" i="1" u="none">
                <a:solidFill>
                  <a:srgbClr val="32281A"/>
                </a:solidFill>
                <a:latin typeface="Century Schoolbook" panose="02040604050505020304"/>
                <a:ea typeface="Century Schoolbook" panose="02040604050505020304"/>
                <a:cs typeface="Century Schoolbook" panose="02040604050505020304"/>
                <a:sym typeface="Century Schoolbook" panose="02040604050505020304"/>
              </a:defRPr>
            </a:lvl3pPr>
            <a:lvl4pPr marL="0" marR="0" lvl="3" indent="0" algn="r">
              <a:lnSpc>
                <a:spcPct val="100000"/>
              </a:lnSpc>
              <a:spcBef>
                <a:spcPts val="0"/>
              </a:spcBef>
              <a:spcAft>
                <a:spcPts val="0"/>
              </a:spcAft>
              <a:buClr>
                <a:srgbClr val="32281A"/>
              </a:buClr>
              <a:buSzPts val="1100"/>
              <a:buFont typeface="Century Schoolbook" panose="02040604050505020304"/>
              <a:buNone/>
              <a:defRPr sz="1100" b="0" i="1" u="none">
                <a:solidFill>
                  <a:srgbClr val="32281A"/>
                </a:solidFill>
                <a:latin typeface="Century Schoolbook" panose="02040604050505020304"/>
                <a:ea typeface="Century Schoolbook" panose="02040604050505020304"/>
                <a:cs typeface="Century Schoolbook" panose="02040604050505020304"/>
                <a:sym typeface="Century Schoolbook" panose="02040604050505020304"/>
              </a:defRPr>
            </a:lvl4pPr>
            <a:lvl5pPr marL="0" marR="0" lvl="4" indent="0" algn="r">
              <a:lnSpc>
                <a:spcPct val="100000"/>
              </a:lnSpc>
              <a:spcBef>
                <a:spcPts val="0"/>
              </a:spcBef>
              <a:spcAft>
                <a:spcPts val="0"/>
              </a:spcAft>
              <a:buClr>
                <a:srgbClr val="32281A"/>
              </a:buClr>
              <a:buSzPts val="1100"/>
              <a:buFont typeface="Century Schoolbook" panose="02040604050505020304"/>
              <a:buNone/>
              <a:defRPr sz="1100" b="0" i="1" u="none">
                <a:solidFill>
                  <a:srgbClr val="32281A"/>
                </a:solidFill>
                <a:latin typeface="Century Schoolbook" panose="02040604050505020304"/>
                <a:ea typeface="Century Schoolbook" panose="02040604050505020304"/>
                <a:cs typeface="Century Schoolbook" panose="02040604050505020304"/>
                <a:sym typeface="Century Schoolbook" panose="02040604050505020304"/>
              </a:defRPr>
            </a:lvl5pPr>
            <a:lvl6pPr marL="0" marR="0" lvl="5" indent="0" algn="r">
              <a:lnSpc>
                <a:spcPct val="100000"/>
              </a:lnSpc>
              <a:spcBef>
                <a:spcPts val="0"/>
              </a:spcBef>
              <a:spcAft>
                <a:spcPts val="0"/>
              </a:spcAft>
              <a:buClr>
                <a:srgbClr val="32281A"/>
              </a:buClr>
              <a:buSzPts val="1100"/>
              <a:buFont typeface="Century Schoolbook" panose="02040604050505020304"/>
              <a:buNone/>
              <a:defRPr sz="1100" b="0" i="1" u="none">
                <a:solidFill>
                  <a:srgbClr val="32281A"/>
                </a:solidFill>
                <a:latin typeface="Century Schoolbook" panose="02040604050505020304"/>
                <a:ea typeface="Century Schoolbook" panose="02040604050505020304"/>
                <a:cs typeface="Century Schoolbook" panose="02040604050505020304"/>
                <a:sym typeface="Century Schoolbook" panose="02040604050505020304"/>
              </a:defRPr>
            </a:lvl6pPr>
            <a:lvl7pPr marL="0" marR="0" lvl="6" indent="0" algn="r">
              <a:lnSpc>
                <a:spcPct val="100000"/>
              </a:lnSpc>
              <a:spcBef>
                <a:spcPts val="0"/>
              </a:spcBef>
              <a:spcAft>
                <a:spcPts val="0"/>
              </a:spcAft>
              <a:buClr>
                <a:srgbClr val="32281A"/>
              </a:buClr>
              <a:buSzPts val="1100"/>
              <a:buFont typeface="Century Schoolbook" panose="02040604050505020304"/>
              <a:buNone/>
              <a:defRPr sz="1100" b="0" i="1" u="none">
                <a:solidFill>
                  <a:srgbClr val="32281A"/>
                </a:solidFill>
                <a:latin typeface="Century Schoolbook" panose="02040604050505020304"/>
                <a:ea typeface="Century Schoolbook" panose="02040604050505020304"/>
                <a:cs typeface="Century Schoolbook" panose="02040604050505020304"/>
                <a:sym typeface="Century Schoolbook" panose="02040604050505020304"/>
              </a:defRPr>
            </a:lvl7pPr>
            <a:lvl8pPr marL="0" marR="0" lvl="7" indent="0" algn="r">
              <a:lnSpc>
                <a:spcPct val="100000"/>
              </a:lnSpc>
              <a:spcBef>
                <a:spcPts val="0"/>
              </a:spcBef>
              <a:spcAft>
                <a:spcPts val="0"/>
              </a:spcAft>
              <a:buClr>
                <a:srgbClr val="32281A"/>
              </a:buClr>
              <a:buSzPts val="1100"/>
              <a:buFont typeface="Century Schoolbook" panose="02040604050505020304"/>
              <a:buNone/>
              <a:defRPr sz="1100" b="0" i="1" u="none">
                <a:solidFill>
                  <a:srgbClr val="32281A"/>
                </a:solidFill>
                <a:latin typeface="Century Schoolbook" panose="02040604050505020304"/>
                <a:ea typeface="Century Schoolbook" panose="02040604050505020304"/>
                <a:cs typeface="Century Schoolbook" panose="02040604050505020304"/>
                <a:sym typeface="Century Schoolbook" panose="02040604050505020304"/>
              </a:defRPr>
            </a:lvl8pPr>
            <a:lvl9pPr marL="0" marR="0" lvl="8" indent="0" algn="r">
              <a:lnSpc>
                <a:spcPct val="100000"/>
              </a:lnSpc>
              <a:spcBef>
                <a:spcPts val="0"/>
              </a:spcBef>
              <a:spcAft>
                <a:spcPts val="0"/>
              </a:spcAft>
              <a:buClr>
                <a:srgbClr val="32281A"/>
              </a:buClr>
              <a:buSzPts val="1100"/>
              <a:buFont typeface="Century Schoolbook" panose="02040604050505020304"/>
              <a:buNone/>
              <a:defRPr sz="1100" b="0" i="1" u="none">
                <a:solidFill>
                  <a:srgbClr val="32281A"/>
                </a:solidFill>
                <a:latin typeface="Century Schoolbook" panose="02040604050505020304"/>
                <a:ea typeface="Century Schoolbook" panose="02040604050505020304"/>
                <a:cs typeface="Century Schoolbook" panose="02040604050505020304"/>
                <a:sym typeface="Century Schoolbook" panose="02040604050505020304"/>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matchingName="Title and Content">
  <p:cSld name="OBJECT">
    <p:spTree>
      <p:nvGrpSpPr>
        <p:cNvPr id="33" name="Shape 33"/>
        <p:cNvGrpSpPr/>
        <p:nvPr/>
      </p:nvGrpSpPr>
      <p:grpSpPr>
        <a:xfrm>
          <a:off x="0" y="0"/>
          <a:ext cx="0" cy="0"/>
          <a:chOff x="0" y="0"/>
          <a:chExt cx="0" cy="0"/>
        </a:xfrm>
      </p:grpSpPr>
      <p:sp>
        <p:nvSpPr>
          <p:cNvPr id="34" name="Google Shape;34;p26"/>
          <p:cNvSpPr txBox="1"/>
          <p:nvPr>
            <p:ph type="title"/>
          </p:nvPr>
        </p:nvSpPr>
        <p:spPr>
          <a:xfrm>
            <a:off x="571500" y="560387"/>
            <a:ext cx="2874962" cy="4951412"/>
          </a:xfrm>
          <a:prstGeom prst="rect">
            <a:avLst/>
          </a:prstGeom>
          <a:noFill/>
          <a:ln>
            <a:noFill/>
          </a:ln>
        </p:spPr>
        <p:txBody>
          <a:bodyPr spcFirstLastPara="1" wrap="square" lIns="91425" tIns="45700" rIns="91425" bIns="45700" anchor="t" anchorCtr="0">
            <a:noAutofit/>
          </a:bodyPr>
          <a:lstStyle>
            <a:lvl1pPr lvl="0" algn="r">
              <a:lnSpc>
                <a:spcPct val="90000"/>
              </a:lnSpc>
              <a:spcBef>
                <a:spcPts val="0"/>
              </a:spcBef>
              <a:spcAft>
                <a:spcPts val="0"/>
              </a:spcAft>
              <a:buSzPts val="1400"/>
              <a:buNone/>
              <a:defRPr/>
            </a:lvl1pPr>
            <a:lvl2pPr lvl="1" algn="r">
              <a:lnSpc>
                <a:spcPct val="90000"/>
              </a:lnSpc>
              <a:spcBef>
                <a:spcPts val="0"/>
              </a:spcBef>
              <a:spcAft>
                <a:spcPts val="0"/>
              </a:spcAft>
              <a:buSzPts val="1400"/>
              <a:buNone/>
              <a:defRPr/>
            </a:lvl2pPr>
            <a:lvl3pPr lvl="2" algn="r">
              <a:lnSpc>
                <a:spcPct val="90000"/>
              </a:lnSpc>
              <a:spcBef>
                <a:spcPts val="0"/>
              </a:spcBef>
              <a:spcAft>
                <a:spcPts val="0"/>
              </a:spcAft>
              <a:buSzPts val="1400"/>
              <a:buNone/>
              <a:defRPr/>
            </a:lvl3pPr>
            <a:lvl4pPr lvl="3" algn="r">
              <a:lnSpc>
                <a:spcPct val="90000"/>
              </a:lnSpc>
              <a:spcBef>
                <a:spcPts val="0"/>
              </a:spcBef>
              <a:spcAft>
                <a:spcPts val="0"/>
              </a:spcAft>
              <a:buSzPts val="1400"/>
              <a:buNone/>
              <a:defRPr/>
            </a:lvl4pPr>
            <a:lvl5pPr lvl="4" algn="r">
              <a:lnSpc>
                <a:spcPct val="90000"/>
              </a:lnSpc>
              <a:spcBef>
                <a:spcPts val="0"/>
              </a:spcBef>
              <a:spcAft>
                <a:spcPts val="0"/>
              </a:spcAft>
              <a:buSzPts val="1400"/>
              <a:buNone/>
              <a:defRPr/>
            </a:lvl5pPr>
            <a:lvl6pPr lvl="5" algn="r">
              <a:lnSpc>
                <a:spcPct val="90000"/>
              </a:lnSpc>
              <a:spcBef>
                <a:spcPts val="0"/>
              </a:spcBef>
              <a:spcAft>
                <a:spcPts val="0"/>
              </a:spcAft>
              <a:buSzPts val="1400"/>
              <a:buNone/>
              <a:defRPr/>
            </a:lvl6pPr>
            <a:lvl7pPr lvl="6" algn="r">
              <a:lnSpc>
                <a:spcPct val="90000"/>
              </a:lnSpc>
              <a:spcBef>
                <a:spcPts val="0"/>
              </a:spcBef>
              <a:spcAft>
                <a:spcPts val="0"/>
              </a:spcAft>
              <a:buSzPts val="1400"/>
              <a:buNone/>
              <a:defRPr/>
            </a:lvl7pPr>
            <a:lvl8pPr lvl="7" algn="r">
              <a:lnSpc>
                <a:spcPct val="90000"/>
              </a:lnSpc>
              <a:spcBef>
                <a:spcPts val="0"/>
              </a:spcBef>
              <a:spcAft>
                <a:spcPts val="0"/>
              </a:spcAft>
              <a:buSzPts val="1400"/>
              <a:buNone/>
              <a:defRPr/>
            </a:lvl8pPr>
            <a:lvl9pPr lvl="8" algn="r">
              <a:lnSpc>
                <a:spcPct val="90000"/>
              </a:lnSpc>
              <a:spcBef>
                <a:spcPts val="0"/>
              </a:spcBef>
              <a:spcAft>
                <a:spcPts val="0"/>
              </a:spcAft>
              <a:buSzPts val="1400"/>
              <a:buNone/>
              <a:defRPr/>
            </a:lvl9pPr>
          </a:lstStyle>
          <a:p/>
        </p:txBody>
      </p:sp>
      <p:sp>
        <p:nvSpPr>
          <p:cNvPr id="35" name="Google Shape;35;p26"/>
          <p:cNvSpPr txBox="1"/>
          <p:nvPr>
            <p:ph type="body" idx="1"/>
          </p:nvPr>
        </p:nvSpPr>
        <p:spPr>
          <a:xfrm>
            <a:off x="3886200" y="568325"/>
            <a:ext cx="4686300" cy="5656262"/>
          </a:xfrm>
          <a:prstGeom prst="rect">
            <a:avLst/>
          </a:prstGeom>
          <a:noFill/>
          <a:ln>
            <a:noFill/>
          </a:ln>
        </p:spPr>
        <p:txBody>
          <a:bodyPr spcFirstLastPara="1" wrap="square" lIns="91425" tIns="45700" rIns="91425" bIns="45700" anchor="t" anchorCtr="0">
            <a:noAutofit/>
          </a:bodyPr>
          <a:lstStyle>
            <a:lvl1pPr marL="457200" lvl="0" indent="-342900" algn="l">
              <a:lnSpc>
                <a:spcPct val="112000"/>
              </a:lnSpc>
              <a:spcBef>
                <a:spcPts val="900"/>
              </a:spcBef>
              <a:spcAft>
                <a:spcPts val="0"/>
              </a:spcAft>
              <a:buClr>
                <a:srgbClr val="262626"/>
              </a:buClr>
              <a:buSzPts val="1800"/>
              <a:buChar char="•"/>
              <a:defRPr/>
            </a:lvl1pPr>
            <a:lvl2pPr marL="914400" lvl="1" indent="-342900" algn="l">
              <a:lnSpc>
                <a:spcPct val="112000"/>
              </a:lnSpc>
              <a:spcBef>
                <a:spcPts val="900"/>
              </a:spcBef>
              <a:spcAft>
                <a:spcPts val="0"/>
              </a:spcAft>
              <a:buClr>
                <a:srgbClr val="262626"/>
              </a:buClr>
              <a:buSzPts val="1800"/>
              <a:buChar char="–"/>
              <a:defRPr/>
            </a:lvl2pPr>
            <a:lvl3pPr marL="1371600" lvl="2" indent="-342900" algn="l">
              <a:lnSpc>
                <a:spcPct val="112000"/>
              </a:lnSpc>
              <a:spcBef>
                <a:spcPts val="900"/>
              </a:spcBef>
              <a:spcAft>
                <a:spcPts val="0"/>
              </a:spcAft>
              <a:buClr>
                <a:srgbClr val="262626"/>
              </a:buClr>
              <a:buSzPts val="1800"/>
              <a:buChar char="•"/>
              <a:defRPr/>
            </a:lvl3pPr>
            <a:lvl4pPr marL="1828800" lvl="3" indent="-342900" algn="l">
              <a:lnSpc>
                <a:spcPct val="112000"/>
              </a:lnSpc>
              <a:spcBef>
                <a:spcPts val="900"/>
              </a:spcBef>
              <a:spcAft>
                <a:spcPts val="0"/>
              </a:spcAft>
              <a:buClr>
                <a:srgbClr val="262626"/>
              </a:buClr>
              <a:buSzPts val="1800"/>
              <a:buChar char="–"/>
              <a:defRPr/>
            </a:lvl4pPr>
            <a:lvl5pPr marL="2286000" lvl="4" indent="-342900" algn="l">
              <a:lnSpc>
                <a:spcPct val="112000"/>
              </a:lnSpc>
              <a:spcBef>
                <a:spcPts val="900"/>
              </a:spcBef>
              <a:spcAft>
                <a:spcPts val="0"/>
              </a:spcAft>
              <a:buClr>
                <a:srgbClr val="262626"/>
              </a:buClr>
              <a:buSzPts val="1800"/>
              <a:buChar char="•"/>
              <a:defRPr/>
            </a:lvl5pPr>
            <a:lvl6pPr marL="2743200" lvl="5" indent="-342900" algn="l">
              <a:lnSpc>
                <a:spcPct val="112000"/>
              </a:lnSpc>
              <a:spcBef>
                <a:spcPts val="975"/>
              </a:spcBef>
              <a:spcAft>
                <a:spcPts val="0"/>
              </a:spcAft>
              <a:buClr>
                <a:srgbClr val="262626"/>
              </a:buClr>
              <a:buSzPts val="1800"/>
              <a:buChar char="–"/>
              <a:defRPr/>
            </a:lvl6pPr>
            <a:lvl7pPr marL="3200400" lvl="6" indent="-342900" algn="l">
              <a:lnSpc>
                <a:spcPct val="112000"/>
              </a:lnSpc>
              <a:spcBef>
                <a:spcPts val="975"/>
              </a:spcBef>
              <a:spcAft>
                <a:spcPts val="0"/>
              </a:spcAft>
              <a:buClr>
                <a:srgbClr val="262626"/>
              </a:buClr>
              <a:buSzPts val="1800"/>
              <a:buChar char="•"/>
              <a:defRPr/>
            </a:lvl7pPr>
            <a:lvl8pPr marL="3657600" lvl="7" indent="-342900" algn="l">
              <a:lnSpc>
                <a:spcPct val="112000"/>
              </a:lnSpc>
              <a:spcBef>
                <a:spcPts val="975"/>
              </a:spcBef>
              <a:spcAft>
                <a:spcPts val="0"/>
              </a:spcAft>
              <a:buClr>
                <a:srgbClr val="262626"/>
              </a:buClr>
              <a:buSzPts val="1800"/>
              <a:buChar char="–"/>
              <a:defRPr/>
            </a:lvl8pPr>
            <a:lvl9pPr marL="4114800" lvl="8" indent="-342900" algn="l">
              <a:lnSpc>
                <a:spcPct val="112000"/>
              </a:lnSpc>
              <a:spcBef>
                <a:spcPts val="975"/>
              </a:spcBef>
              <a:spcAft>
                <a:spcPts val="0"/>
              </a:spcAft>
              <a:buClr>
                <a:srgbClr val="262626"/>
              </a:buClr>
              <a:buSzPts val="1800"/>
              <a:buChar char="•"/>
              <a:defRPr/>
            </a:lvl9pPr>
          </a:lstStyle>
          <a:p/>
        </p:txBody>
      </p:sp>
      <p:sp>
        <p:nvSpPr>
          <p:cNvPr id="36" name="Google Shape;36;p26"/>
          <p:cNvSpPr txBox="1"/>
          <p:nvPr>
            <p:ph type="dt" idx="10"/>
          </p:nvPr>
        </p:nvSpPr>
        <p:spPr>
          <a:xfrm>
            <a:off x="571500" y="5929312"/>
            <a:ext cx="2860675" cy="365125"/>
          </a:xfrm>
          <a:prstGeom prst="rect">
            <a:avLst/>
          </a:prstGeom>
          <a:noFill/>
          <a:ln>
            <a:noFill/>
          </a:ln>
        </p:spPr>
        <p:txBody>
          <a:bodyPr spcFirstLastPara="1" wrap="square" lIns="91425" tIns="45700" rIns="91425" bIns="45700" anchor="t" anchorCtr="0">
            <a:noAutofit/>
          </a:bodyPr>
          <a:lstStyle>
            <a:lvl1pPr lvl="0" algn="r">
              <a:lnSpc>
                <a:spcPct val="100000"/>
              </a:lnSpc>
              <a:spcBef>
                <a:spcPts val="0"/>
              </a:spcBef>
              <a:spcAft>
                <a:spcPts val="0"/>
              </a:spcAft>
              <a:buSzPts val="1400"/>
              <a:buNone/>
              <a:defRPr sz="700" i="1">
                <a:solidFill>
                  <a:srgbClr val="262626"/>
                </a:solidFill>
                <a:latin typeface="Century Schoolbook" panose="02040604050505020304"/>
                <a:ea typeface="Century Schoolbook" panose="02040604050505020304"/>
                <a:cs typeface="Century Schoolbook" panose="02040604050505020304"/>
                <a:sym typeface="Century Schoolbook" panose="02040604050505020304"/>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26"/>
          <p:cNvSpPr txBox="1"/>
          <p:nvPr>
            <p:ph type="ftr" idx="11"/>
          </p:nvPr>
        </p:nvSpPr>
        <p:spPr>
          <a:xfrm>
            <a:off x="571500" y="6315075"/>
            <a:ext cx="2860675" cy="365125"/>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26"/>
          <p:cNvSpPr txBox="1"/>
          <p:nvPr>
            <p:ph type="sldNum" idx="12"/>
          </p:nvPr>
        </p:nvSpPr>
        <p:spPr>
          <a:xfrm>
            <a:off x="8736012" y="5607050"/>
            <a:ext cx="407987"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1pPr>
            <a:lvl2pPr marL="0" marR="0" lvl="1"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2pPr>
            <a:lvl3pPr marL="0" marR="0" lvl="2"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3pPr>
            <a:lvl4pPr marL="0" marR="0" lvl="3"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4pPr>
            <a:lvl5pPr marL="0" marR="0" lvl="4"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5pPr>
            <a:lvl6pPr marL="0" marR="0" lvl="5"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6pPr>
            <a:lvl7pPr marL="0" marR="0" lvl="6"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7pPr>
            <a:lvl8pPr marL="0" marR="0" lvl="7"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8pPr>
            <a:lvl9pPr marL="0" marR="0" lvl="8"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matchingName="Blank">
  <p:cSld name="BLANK">
    <p:spTree>
      <p:nvGrpSpPr>
        <p:cNvPr id="39" name="Shape 39"/>
        <p:cNvGrpSpPr/>
        <p:nvPr/>
      </p:nvGrpSpPr>
      <p:grpSpPr>
        <a:xfrm>
          <a:off x="0" y="0"/>
          <a:ext cx="0" cy="0"/>
          <a:chOff x="0" y="0"/>
          <a:chExt cx="0" cy="0"/>
        </a:xfrm>
      </p:grpSpPr>
      <p:sp>
        <p:nvSpPr>
          <p:cNvPr id="40" name="Google Shape;40;p27"/>
          <p:cNvSpPr txBox="1"/>
          <p:nvPr>
            <p:ph type="dt" idx="10"/>
          </p:nvPr>
        </p:nvSpPr>
        <p:spPr>
          <a:xfrm>
            <a:off x="571500" y="5929312"/>
            <a:ext cx="2860675" cy="365125"/>
          </a:xfrm>
          <a:prstGeom prst="rect">
            <a:avLst/>
          </a:prstGeom>
          <a:noFill/>
          <a:ln>
            <a:noFill/>
          </a:ln>
        </p:spPr>
        <p:txBody>
          <a:bodyPr spcFirstLastPara="1" wrap="square" lIns="91425" tIns="45700" rIns="91425" bIns="45700" anchor="t" anchorCtr="0">
            <a:noAutofit/>
          </a:bodyPr>
          <a:lstStyle>
            <a:lvl1pPr lvl="0" algn="r">
              <a:lnSpc>
                <a:spcPct val="100000"/>
              </a:lnSpc>
              <a:spcBef>
                <a:spcPts val="0"/>
              </a:spcBef>
              <a:spcAft>
                <a:spcPts val="0"/>
              </a:spcAft>
              <a:buSzPts val="1400"/>
              <a:buNone/>
              <a:defRPr sz="700" i="1">
                <a:solidFill>
                  <a:srgbClr val="262626"/>
                </a:solidFill>
                <a:latin typeface="Century Schoolbook" panose="02040604050505020304"/>
                <a:ea typeface="Century Schoolbook" panose="02040604050505020304"/>
                <a:cs typeface="Century Schoolbook" panose="02040604050505020304"/>
                <a:sym typeface="Century Schoolbook" panose="02040604050505020304"/>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27"/>
          <p:cNvSpPr txBox="1"/>
          <p:nvPr>
            <p:ph type="ftr" idx="11"/>
          </p:nvPr>
        </p:nvSpPr>
        <p:spPr>
          <a:xfrm>
            <a:off x="571500" y="6315075"/>
            <a:ext cx="2860675" cy="365125"/>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7"/>
          <p:cNvSpPr txBox="1"/>
          <p:nvPr>
            <p:ph type="sldNum" idx="12"/>
          </p:nvPr>
        </p:nvSpPr>
        <p:spPr>
          <a:xfrm>
            <a:off x="8736012" y="5607050"/>
            <a:ext cx="407987"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1pPr>
            <a:lvl2pPr marL="0" marR="0" lvl="1"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2pPr>
            <a:lvl3pPr marL="0" marR="0" lvl="2"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3pPr>
            <a:lvl4pPr marL="0" marR="0" lvl="3"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4pPr>
            <a:lvl5pPr marL="0" marR="0" lvl="4"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5pPr>
            <a:lvl6pPr marL="0" marR="0" lvl="5"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6pPr>
            <a:lvl7pPr marL="0" marR="0" lvl="6"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7pPr>
            <a:lvl8pPr marL="0" marR="0" lvl="7"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8pPr>
            <a:lvl9pPr marL="0" marR="0" lvl="8"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matchingName="Title Only">
  <p:cSld name="TITLE_ONLY">
    <p:spTree>
      <p:nvGrpSpPr>
        <p:cNvPr id="43" name="Shape 43"/>
        <p:cNvGrpSpPr/>
        <p:nvPr/>
      </p:nvGrpSpPr>
      <p:grpSpPr>
        <a:xfrm>
          <a:off x="0" y="0"/>
          <a:ext cx="0" cy="0"/>
          <a:chOff x="0" y="0"/>
          <a:chExt cx="0" cy="0"/>
        </a:xfrm>
      </p:grpSpPr>
      <p:sp>
        <p:nvSpPr>
          <p:cNvPr id="44" name="Google Shape;44;p28"/>
          <p:cNvSpPr txBox="1"/>
          <p:nvPr>
            <p:ph type="title"/>
          </p:nvPr>
        </p:nvSpPr>
        <p:spPr>
          <a:xfrm>
            <a:off x="571500" y="560387"/>
            <a:ext cx="2874962" cy="4951412"/>
          </a:xfrm>
          <a:prstGeom prst="rect">
            <a:avLst/>
          </a:prstGeom>
          <a:noFill/>
          <a:ln>
            <a:noFill/>
          </a:ln>
        </p:spPr>
        <p:txBody>
          <a:bodyPr spcFirstLastPara="1" wrap="square" lIns="91425" tIns="45700" rIns="91425" bIns="45700" anchor="t" anchorCtr="0">
            <a:noAutofit/>
          </a:bodyPr>
          <a:lstStyle>
            <a:lvl1pPr lvl="0" algn="r">
              <a:lnSpc>
                <a:spcPct val="90000"/>
              </a:lnSpc>
              <a:spcBef>
                <a:spcPts val="0"/>
              </a:spcBef>
              <a:spcAft>
                <a:spcPts val="0"/>
              </a:spcAft>
              <a:buSzPts val="1400"/>
              <a:buNone/>
              <a:defRPr/>
            </a:lvl1pPr>
            <a:lvl2pPr lvl="1" algn="r">
              <a:lnSpc>
                <a:spcPct val="90000"/>
              </a:lnSpc>
              <a:spcBef>
                <a:spcPts val="0"/>
              </a:spcBef>
              <a:spcAft>
                <a:spcPts val="0"/>
              </a:spcAft>
              <a:buSzPts val="1400"/>
              <a:buNone/>
              <a:defRPr/>
            </a:lvl2pPr>
            <a:lvl3pPr lvl="2" algn="r">
              <a:lnSpc>
                <a:spcPct val="90000"/>
              </a:lnSpc>
              <a:spcBef>
                <a:spcPts val="0"/>
              </a:spcBef>
              <a:spcAft>
                <a:spcPts val="0"/>
              </a:spcAft>
              <a:buSzPts val="1400"/>
              <a:buNone/>
              <a:defRPr/>
            </a:lvl3pPr>
            <a:lvl4pPr lvl="3" algn="r">
              <a:lnSpc>
                <a:spcPct val="90000"/>
              </a:lnSpc>
              <a:spcBef>
                <a:spcPts val="0"/>
              </a:spcBef>
              <a:spcAft>
                <a:spcPts val="0"/>
              </a:spcAft>
              <a:buSzPts val="1400"/>
              <a:buNone/>
              <a:defRPr/>
            </a:lvl4pPr>
            <a:lvl5pPr lvl="4" algn="r">
              <a:lnSpc>
                <a:spcPct val="90000"/>
              </a:lnSpc>
              <a:spcBef>
                <a:spcPts val="0"/>
              </a:spcBef>
              <a:spcAft>
                <a:spcPts val="0"/>
              </a:spcAft>
              <a:buSzPts val="1400"/>
              <a:buNone/>
              <a:defRPr/>
            </a:lvl5pPr>
            <a:lvl6pPr lvl="5" algn="r">
              <a:lnSpc>
                <a:spcPct val="90000"/>
              </a:lnSpc>
              <a:spcBef>
                <a:spcPts val="0"/>
              </a:spcBef>
              <a:spcAft>
                <a:spcPts val="0"/>
              </a:spcAft>
              <a:buSzPts val="1400"/>
              <a:buNone/>
              <a:defRPr/>
            </a:lvl6pPr>
            <a:lvl7pPr lvl="6" algn="r">
              <a:lnSpc>
                <a:spcPct val="90000"/>
              </a:lnSpc>
              <a:spcBef>
                <a:spcPts val="0"/>
              </a:spcBef>
              <a:spcAft>
                <a:spcPts val="0"/>
              </a:spcAft>
              <a:buSzPts val="1400"/>
              <a:buNone/>
              <a:defRPr/>
            </a:lvl7pPr>
            <a:lvl8pPr lvl="7" algn="r">
              <a:lnSpc>
                <a:spcPct val="90000"/>
              </a:lnSpc>
              <a:spcBef>
                <a:spcPts val="0"/>
              </a:spcBef>
              <a:spcAft>
                <a:spcPts val="0"/>
              </a:spcAft>
              <a:buSzPts val="1400"/>
              <a:buNone/>
              <a:defRPr/>
            </a:lvl8pPr>
            <a:lvl9pPr lvl="8" algn="r">
              <a:lnSpc>
                <a:spcPct val="90000"/>
              </a:lnSpc>
              <a:spcBef>
                <a:spcPts val="0"/>
              </a:spcBef>
              <a:spcAft>
                <a:spcPts val="0"/>
              </a:spcAft>
              <a:buSzPts val="1400"/>
              <a:buNone/>
              <a:defRPr/>
            </a:lvl9pPr>
          </a:lstStyle>
          <a:p/>
        </p:txBody>
      </p:sp>
      <p:sp>
        <p:nvSpPr>
          <p:cNvPr id="45" name="Google Shape;45;p28"/>
          <p:cNvSpPr txBox="1"/>
          <p:nvPr>
            <p:ph type="dt" idx="10"/>
          </p:nvPr>
        </p:nvSpPr>
        <p:spPr>
          <a:xfrm>
            <a:off x="571500" y="5929312"/>
            <a:ext cx="2860675" cy="365125"/>
          </a:xfrm>
          <a:prstGeom prst="rect">
            <a:avLst/>
          </a:prstGeom>
          <a:noFill/>
          <a:ln>
            <a:noFill/>
          </a:ln>
        </p:spPr>
        <p:txBody>
          <a:bodyPr spcFirstLastPara="1" wrap="square" lIns="91425" tIns="45700" rIns="91425" bIns="45700" anchor="t" anchorCtr="0">
            <a:noAutofit/>
          </a:bodyPr>
          <a:lstStyle>
            <a:lvl1pPr lvl="0" algn="r">
              <a:lnSpc>
                <a:spcPct val="100000"/>
              </a:lnSpc>
              <a:spcBef>
                <a:spcPts val="0"/>
              </a:spcBef>
              <a:spcAft>
                <a:spcPts val="0"/>
              </a:spcAft>
              <a:buSzPts val="1400"/>
              <a:buNone/>
              <a:defRPr sz="700" i="1">
                <a:solidFill>
                  <a:srgbClr val="262626"/>
                </a:solidFill>
                <a:latin typeface="Century Schoolbook" panose="02040604050505020304"/>
                <a:ea typeface="Century Schoolbook" panose="02040604050505020304"/>
                <a:cs typeface="Century Schoolbook" panose="02040604050505020304"/>
                <a:sym typeface="Century Schoolbook" panose="02040604050505020304"/>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28"/>
          <p:cNvSpPr txBox="1"/>
          <p:nvPr>
            <p:ph type="ftr" idx="11"/>
          </p:nvPr>
        </p:nvSpPr>
        <p:spPr>
          <a:xfrm>
            <a:off x="571500" y="6315075"/>
            <a:ext cx="2860675" cy="365125"/>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28"/>
          <p:cNvSpPr txBox="1"/>
          <p:nvPr>
            <p:ph type="sldNum" idx="12"/>
          </p:nvPr>
        </p:nvSpPr>
        <p:spPr>
          <a:xfrm>
            <a:off x="8736012" y="5607050"/>
            <a:ext cx="407987"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1pPr>
            <a:lvl2pPr marL="0" marR="0" lvl="1"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2pPr>
            <a:lvl3pPr marL="0" marR="0" lvl="2"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3pPr>
            <a:lvl4pPr marL="0" marR="0" lvl="3"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4pPr>
            <a:lvl5pPr marL="0" marR="0" lvl="4"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5pPr>
            <a:lvl6pPr marL="0" marR="0" lvl="5"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6pPr>
            <a:lvl7pPr marL="0" marR="0" lvl="6"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7pPr>
            <a:lvl8pPr marL="0" marR="0" lvl="7"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8pPr>
            <a:lvl9pPr marL="0" marR="0" lvl="8"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matchingName="Two Content">
  <p:cSld name="TWO_OBJECTS">
    <p:spTree>
      <p:nvGrpSpPr>
        <p:cNvPr id="48" name="Shape 48"/>
        <p:cNvGrpSpPr/>
        <p:nvPr/>
      </p:nvGrpSpPr>
      <p:grpSpPr>
        <a:xfrm>
          <a:off x="0" y="0"/>
          <a:ext cx="0" cy="0"/>
          <a:chOff x="0" y="0"/>
          <a:chExt cx="0" cy="0"/>
        </a:xfrm>
      </p:grpSpPr>
      <p:sp>
        <p:nvSpPr>
          <p:cNvPr id="49" name="Google Shape;49;p29"/>
          <p:cNvSpPr txBox="1"/>
          <p:nvPr>
            <p:ph type="title"/>
          </p:nvPr>
        </p:nvSpPr>
        <p:spPr>
          <a:xfrm>
            <a:off x="571500" y="560387"/>
            <a:ext cx="2874962" cy="4951412"/>
          </a:xfrm>
          <a:prstGeom prst="rect">
            <a:avLst/>
          </a:prstGeom>
          <a:noFill/>
          <a:ln>
            <a:noFill/>
          </a:ln>
        </p:spPr>
        <p:txBody>
          <a:bodyPr spcFirstLastPara="1" wrap="square" lIns="91425" tIns="45700" rIns="91425" bIns="45700" anchor="t" anchorCtr="0">
            <a:noAutofit/>
          </a:bodyPr>
          <a:lstStyle>
            <a:lvl1pPr lvl="0" algn="r">
              <a:lnSpc>
                <a:spcPct val="90000"/>
              </a:lnSpc>
              <a:spcBef>
                <a:spcPts val="0"/>
              </a:spcBef>
              <a:spcAft>
                <a:spcPts val="0"/>
              </a:spcAft>
              <a:buSzPts val="1400"/>
              <a:buNone/>
              <a:defRPr/>
            </a:lvl1pPr>
            <a:lvl2pPr lvl="1" algn="r">
              <a:lnSpc>
                <a:spcPct val="90000"/>
              </a:lnSpc>
              <a:spcBef>
                <a:spcPts val="0"/>
              </a:spcBef>
              <a:spcAft>
                <a:spcPts val="0"/>
              </a:spcAft>
              <a:buSzPts val="1400"/>
              <a:buNone/>
              <a:defRPr/>
            </a:lvl2pPr>
            <a:lvl3pPr lvl="2" algn="r">
              <a:lnSpc>
                <a:spcPct val="90000"/>
              </a:lnSpc>
              <a:spcBef>
                <a:spcPts val="0"/>
              </a:spcBef>
              <a:spcAft>
                <a:spcPts val="0"/>
              </a:spcAft>
              <a:buSzPts val="1400"/>
              <a:buNone/>
              <a:defRPr/>
            </a:lvl3pPr>
            <a:lvl4pPr lvl="3" algn="r">
              <a:lnSpc>
                <a:spcPct val="90000"/>
              </a:lnSpc>
              <a:spcBef>
                <a:spcPts val="0"/>
              </a:spcBef>
              <a:spcAft>
                <a:spcPts val="0"/>
              </a:spcAft>
              <a:buSzPts val="1400"/>
              <a:buNone/>
              <a:defRPr/>
            </a:lvl4pPr>
            <a:lvl5pPr lvl="4" algn="r">
              <a:lnSpc>
                <a:spcPct val="90000"/>
              </a:lnSpc>
              <a:spcBef>
                <a:spcPts val="0"/>
              </a:spcBef>
              <a:spcAft>
                <a:spcPts val="0"/>
              </a:spcAft>
              <a:buSzPts val="1400"/>
              <a:buNone/>
              <a:defRPr/>
            </a:lvl5pPr>
            <a:lvl6pPr lvl="5" algn="r">
              <a:lnSpc>
                <a:spcPct val="90000"/>
              </a:lnSpc>
              <a:spcBef>
                <a:spcPts val="0"/>
              </a:spcBef>
              <a:spcAft>
                <a:spcPts val="0"/>
              </a:spcAft>
              <a:buSzPts val="1400"/>
              <a:buNone/>
              <a:defRPr/>
            </a:lvl6pPr>
            <a:lvl7pPr lvl="6" algn="r">
              <a:lnSpc>
                <a:spcPct val="90000"/>
              </a:lnSpc>
              <a:spcBef>
                <a:spcPts val="0"/>
              </a:spcBef>
              <a:spcAft>
                <a:spcPts val="0"/>
              </a:spcAft>
              <a:buSzPts val="1400"/>
              <a:buNone/>
              <a:defRPr/>
            </a:lvl7pPr>
            <a:lvl8pPr lvl="7" algn="r">
              <a:lnSpc>
                <a:spcPct val="90000"/>
              </a:lnSpc>
              <a:spcBef>
                <a:spcPts val="0"/>
              </a:spcBef>
              <a:spcAft>
                <a:spcPts val="0"/>
              </a:spcAft>
              <a:buSzPts val="1400"/>
              <a:buNone/>
              <a:defRPr/>
            </a:lvl8pPr>
            <a:lvl9pPr lvl="8" algn="r">
              <a:lnSpc>
                <a:spcPct val="90000"/>
              </a:lnSpc>
              <a:spcBef>
                <a:spcPts val="0"/>
              </a:spcBef>
              <a:spcAft>
                <a:spcPts val="0"/>
              </a:spcAft>
              <a:buSzPts val="1400"/>
              <a:buNone/>
              <a:defRPr/>
            </a:lvl9pPr>
          </a:lstStyle>
          <a:p/>
        </p:txBody>
      </p:sp>
      <p:sp>
        <p:nvSpPr>
          <p:cNvPr id="50" name="Google Shape;50;p29"/>
          <p:cNvSpPr txBox="1"/>
          <p:nvPr>
            <p:ph type="body" idx="1"/>
          </p:nvPr>
        </p:nvSpPr>
        <p:spPr>
          <a:xfrm>
            <a:off x="3886200" y="540628"/>
            <a:ext cx="4686300" cy="2488946"/>
          </a:xfrm>
          <a:prstGeom prst="rect">
            <a:avLst/>
          </a:prstGeom>
          <a:noFill/>
          <a:ln>
            <a:noFill/>
          </a:ln>
        </p:spPr>
        <p:txBody>
          <a:bodyPr spcFirstLastPara="1" wrap="square" lIns="91425" tIns="45700" rIns="91425" bIns="45700" anchor="t" anchorCtr="0">
            <a:noAutofit/>
          </a:bodyPr>
          <a:lstStyle>
            <a:lvl1pPr marL="457200" lvl="0" indent="-342900" algn="l">
              <a:lnSpc>
                <a:spcPct val="112000"/>
              </a:lnSpc>
              <a:spcBef>
                <a:spcPts val="900"/>
              </a:spcBef>
              <a:spcAft>
                <a:spcPts val="0"/>
              </a:spcAft>
              <a:buClr>
                <a:srgbClr val="262626"/>
              </a:buClr>
              <a:buSzPts val="1800"/>
              <a:buChar char="•"/>
              <a:defRPr/>
            </a:lvl1pPr>
            <a:lvl2pPr marL="914400" lvl="1" indent="-342900" algn="l">
              <a:lnSpc>
                <a:spcPct val="112000"/>
              </a:lnSpc>
              <a:spcBef>
                <a:spcPts val="900"/>
              </a:spcBef>
              <a:spcAft>
                <a:spcPts val="0"/>
              </a:spcAft>
              <a:buClr>
                <a:srgbClr val="262626"/>
              </a:buClr>
              <a:buSzPts val="1800"/>
              <a:buChar char="–"/>
              <a:defRPr/>
            </a:lvl2pPr>
            <a:lvl3pPr marL="1371600" lvl="2" indent="-342900" algn="l">
              <a:lnSpc>
                <a:spcPct val="112000"/>
              </a:lnSpc>
              <a:spcBef>
                <a:spcPts val="900"/>
              </a:spcBef>
              <a:spcAft>
                <a:spcPts val="0"/>
              </a:spcAft>
              <a:buClr>
                <a:srgbClr val="262626"/>
              </a:buClr>
              <a:buSzPts val="1800"/>
              <a:buChar char="•"/>
              <a:defRPr/>
            </a:lvl3pPr>
            <a:lvl4pPr marL="1828800" lvl="3" indent="-342900" algn="l">
              <a:lnSpc>
                <a:spcPct val="112000"/>
              </a:lnSpc>
              <a:spcBef>
                <a:spcPts val="900"/>
              </a:spcBef>
              <a:spcAft>
                <a:spcPts val="0"/>
              </a:spcAft>
              <a:buClr>
                <a:srgbClr val="262626"/>
              </a:buClr>
              <a:buSzPts val="1800"/>
              <a:buChar char="–"/>
              <a:defRPr/>
            </a:lvl4pPr>
            <a:lvl5pPr marL="2286000" lvl="4" indent="-342900" algn="l">
              <a:lnSpc>
                <a:spcPct val="112000"/>
              </a:lnSpc>
              <a:spcBef>
                <a:spcPts val="900"/>
              </a:spcBef>
              <a:spcAft>
                <a:spcPts val="0"/>
              </a:spcAft>
              <a:buClr>
                <a:srgbClr val="262626"/>
              </a:buClr>
              <a:buSzPts val="1800"/>
              <a:buChar char="•"/>
              <a:defRPr/>
            </a:lvl5pPr>
            <a:lvl6pPr marL="2743200" lvl="5" indent="-342900" algn="l">
              <a:lnSpc>
                <a:spcPct val="112000"/>
              </a:lnSpc>
              <a:spcBef>
                <a:spcPts val="975"/>
              </a:spcBef>
              <a:spcAft>
                <a:spcPts val="0"/>
              </a:spcAft>
              <a:buClr>
                <a:srgbClr val="262626"/>
              </a:buClr>
              <a:buSzPts val="1800"/>
              <a:buChar char="–"/>
              <a:defRPr/>
            </a:lvl6pPr>
            <a:lvl7pPr marL="3200400" lvl="6" indent="-342900" algn="l">
              <a:lnSpc>
                <a:spcPct val="112000"/>
              </a:lnSpc>
              <a:spcBef>
                <a:spcPts val="975"/>
              </a:spcBef>
              <a:spcAft>
                <a:spcPts val="0"/>
              </a:spcAft>
              <a:buClr>
                <a:srgbClr val="262626"/>
              </a:buClr>
              <a:buSzPts val="1800"/>
              <a:buChar char="•"/>
              <a:defRPr/>
            </a:lvl7pPr>
            <a:lvl8pPr marL="3657600" lvl="7" indent="-342900" algn="l">
              <a:lnSpc>
                <a:spcPct val="112000"/>
              </a:lnSpc>
              <a:spcBef>
                <a:spcPts val="975"/>
              </a:spcBef>
              <a:spcAft>
                <a:spcPts val="0"/>
              </a:spcAft>
              <a:buClr>
                <a:srgbClr val="262626"/>
              </a:buClr>
              <a:buSzPts val="1800"/>
              <a:buChar char="–"/>
              <a:defRPr/>
            </a:lvl8pPr>
            <a:lvl9pPr marL="4114800" lvl="8" indent="-342900" algn="l">
              <a:lnSpc>
                <a:spcPct val="112000"/>
              </a:lnSpc>
              <a:spcBef>
                <a:spcPts val="975"/>
              </a:spcBef>
              <a:spcAft>
                <a:spcPts val="0"/>
              </a:spcAft>
              <a:buClr>
                <a:srgbClr val="262626"/>
              </a:buClr>
              <a:buSzPts val="1800"/>
              <a:buChar char="•"/>
              <a:defRPr/>
            </a:lvl9pPr>
          </a:lstStyle>
          <a:p/>
        </p:txBody>
      </p:sp>
      <p:sp>
        <p:nvSpPr>
          <p:cNvPr id="51" name="Google Shape;51;p29"/>
          <p:cNvSpPr txBox="1"/>
          <p:nvPr>
            <p:ph type="body" idx="2"/>
          </p:nvPr>
        </p:nvSpPr>
        <p:spPr>
          <a:xfrm>
            <a:off x="3886200" y="3712467"/>
            <a:ext cx="4686300" cy="2482228"/>
          </a:xfrm>
          <a:prstGeom prst="rect">
            <a:avLst/>
          </a:prstGeom>
          <a:noFill/>
          <a:ln>
            <a:noFill/>
          </a:ln>
        </p:spPr>
        <p:txBody>
          <a:bodyPr spcFirstLastPara="1" wrap="square" lIns="91425" tIns="45700" rIns="91425" bIns="45700" anchor="t" anchorCtr="0">
            <a:noAutofit/>
          </a:bodyPr>
          <a:lstStyle>
            <a:lvl1pPr marL="457200" lvl="0" indent="-342900" algn="l">
              <a:lnSpc>
                <a:spcPct val="112000"/>
              </a:lnSpc>
              <a:spcBef>
                <a:spcPts val="900"/>
              </a:spcBef>
              <a:spcAft>
                <a:spcPts val="0"/>
              </a:spcAft>
              <a:buClr>
                <a:srgbClr val="262626"/>
              </a:buClr>
              <a:buSzPts val="1800"/>
              <a:buChar char="•"/>
              <a:defRPr/>
            </a:lvl1pPr>
            <a:lvl2pPr marL="914400" lvl="1" indent="-342900" algn="l">
              <a:lnSpc>
                <a:spcPct val="112000"/>
              </a:lnSpc>
              <a:spcBef>
                <a:spcPts val="900"/>
              </a:spcBef>
              <a:spcAft>
                <a:spcPts val="0"/>
              </a:spcAft>
              <a:buClr>
                <a:srgbClr val="262626"/>
              </a:buClr>
              <a:buSzPts val="1800"/>
              <a:buChar char="–"/>
              <a:defRPr/>
            </a:lvl2pPr>
            <a:lvl3pPr marL="1371600" lvl="2" indent="-342900" algn="l">
              <a:lnSpc>
                <a:spcPct val="112000"/>
              </a:lnSpc>
              <a:spcBef>
                <a:spcPts val="900"/>
              </a:spcBef>
              <a:spcAft>
                <a:spcPts val="0"/>
              </a:spcAft>
              <a:buClr>
                <a:srgbClr val="262626"/>
              </a:buClr>
              <a:buSzPts val="1800"/>
              <a:buChar char="•"/>
              <a:defRPr/>
            </a:lvl3pPr>
            <a:lvl4pPr marL="1828800" lvl="3" indent="-342900" algn="l">
              <a:lnSpc>
                <a:spcPct val="112000"/>
              </a:lnSpc>
              <a:spcBef>
                <a:spcPts val="900"/>
              </a:spcBef>
              <a:spcAft>
                <a:spcPts val="0"/>
              </a:spcAft>
              <a:buClr>
                <a:srgbClr val="262626"/>
              </a:buClr>
              <a:buSzPts val="1800"/>
              <a:buChar char="–"/>
              <a:defRPr/>
            </a:lvl4pPr>
            <a:lvl5pPr marL="2286000" lvl="4" indent="-342900" algn="l">
              <a:lnSpc>
                <a:spcPct val="112000"/>
              </a:lnSpc>
              <a:spcBef>
                <a:spcPts val="900"/>
              </a:spcBef>
              <a:spcAft>
                <a:spcPts val="0"/>
              </a:spcAft>
              <a:buClr>
                <a:srgbClr val="262626"/>
              </a:buClr>
              <a:buSzPts val="1800"/>
              <a:buChar char="•"/>
              <a:defRPr/>
            </a:lvl5pPr>
            <a:lvl6pPr marL="2743200" lvl="5" indent="-342900" algn="l">
              <a:lnSpc>
                <a:spcPct val="112000"/>
              </a:lnSpc>
              <a:spcBef>
                <a:spcPts val="975"/>
              </a:spcBef>
              <a:spcAft>
                <a:spcPts val="0"/>
              </a:spcAft>
              <a:buClr>
                <a:srgbClr val="262626"/>
              </a:buClr>
              <a:buSzPts val="1800"/>
              <a:buChar char="–"/>
              <a:defRPr/>
            </a:lvl6pPr>
            <a:lvl7pPr marL="3200400" lvl="6" indent="-342900" algn="l">
              <a:lnSpc>
                <a:spcPct val="112000"/>
              </a:lnSpc>
              <a:spcBef>
                <a:spcPts val="975"/>
              </a:spcBef>
              <a:spcAft>
                <a:spcPts val="0"/>
              </a:spcAft>
              <a:buClr>
                <a:srgbClr val="262626"/>
              </a:buClr>
              <a:buSzPts val="1800"/>
              <a:buChar char="•"/>
              <a:defRPr/>
            </a:lvl7pPr>
            <a:lvl8pPr marL="3657600" lvl="7" indent="-342900" algn="l">
              <a:lnSpc>
                <a:spcPct val="112000"/>
              </a:lnSpc>
              <a:spcBef>
                <a:spcPts val="975"/>
              </a:spcBef>
              <a:spcAft>
                <a:spcPts val="0"/>
              </a:spcAft>
              <a:buClr>
                <a:srgbClr val="262626"/>
              </a:buClr>
              <a:buSzPts val="1800"/>
              <a:buChar char="–"/>
              <a:defRPr/>
            </a:lvl8pPr>
            <a:lvl9pPr marL="4114800" lvl="8" indent="-342900" algn="l">
              <a:lnSpc>
                <a:spcPct val="112000"/>
              </a:lnSpc>
              <a:spcBef>
                <a:spcPts val="975"/>
              </a:spcBef>
              <a:spcAft>
                <a:spcPts val="0"/>
              </a:spcAft>
              <a:buClr>
                <a:srgbClr val="262626"/>
              </a:buClr>
              <a:buSzPts val="1800"/>
              <a:buChar char="•"/>
              <a:defRPr/>
            </a:lvl9pPr>
          </a:lstStyle>
          <a:p/>
        </p:txBody>
      </p:sp>
      <p:sp>
        <p:nvSpPr>
          <p:cNvPr id="52" name="Google Shape;52;p29"/>
          <p:cNvSpPr txBox="1"/>
          <p:nvPr>
            <p:ph type="dt" idx="10"/>
          </p:nvPr>
        </p:nvSpPr>
        <p:spPr>
          <a:xfrm>
            <a:off x="571500" y="5929312"/>
            <a:ext cx="2860675" cy="365125"/>
          </a:xfrm>
          <a:prstGeom prst="rect">
            <a:avLst/>
          </a:prstGeom>
          <a:noFill/>
          <a:ln>
            <a:noFill/>
          </a:ln>
        </p:spPr>
        <p:txBody>
          <a:bodyPr spcFirstLastPara="1" wrap="square" lIns="91425" tIns="45700" rIns="91425" bIns="45700" anchor="t" anchorCtr="0">
            <a:noAutofit/>
          </a:bodyPr>
          <a:lstStyle>
            <a:lvl1pPr lvl="0" algn="r">
              <a:lnSpc>
                <a:spcPct val="100000"/>
              </a:lnSpc>
              <a:spcBef>
                <a:spcPts val="0"/>
              </a:spcBef>
              <a:spcAft>
                <a:spcPts val="0"/>
              </a:spcAft>
              <a:buSzPts val="1400"/>
              <a:buNone/>
              <a:defRPr sz="700" i="1">
                <a:solidFill>
                  <a:srgbClr val="262626"/>
                </a:solidFill>
                <a:latin typeface="Century Schoolbook" panose="02040604050505020304"/>
                <a:ea typeface="Century Schoolbook" panose="02040604050505020304"/>
                <a:cs typeface="Century Schoolbook" panose="02040604050505020304"/>
                <a:sym typeface="Century Schoolbook" panose="02040604050505020304"/>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9"/>
          <p:cNvSpPr txBox="1"/>
          <p:nvPr>
            <p:ph type="ftr" idx="11"/>
          </p:nvPr>
        </p:nvSpPr>
        <p:spPr>
          <a:xfrm>
            <a:off x="571500" y="6315075"/>
            <a:ext cx="2860675" cy="365125"/>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29"/>
          <p:cNvSpPr txBox="1"/>
          <p:nvPr>
            <p:ph type="sldNum" idx="12"/>
          </p:nvPr>
        </p:nvSpPr>
        <p:spPr>
          <a:xfrm>
            <a:off x="8736012" y="5607050"/>
            <a:ext cx="407987"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1pPr>
            <a:lvl2pPr marL="0" marR="0" lvl="1"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2pPr>
            <a:lvl3pPr marL="0" marR="0" lvl="2"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3pPr>
            <a:lvl4pPr marL="0" marR="0" lvl="3"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4pPr>
            <a:lvl5pPr marL="0" marR="0" lvl="4"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5pPr>
            <a:lvl6pPr marL="0" marR="0" lvl="5"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6pPr>
            <a:lvl7pPr marL="0" marR="0" lvl="6"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7pPr>
            <a:lvl8pPr marL="0" marR="0" lvl="7"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8pPr>
            <a:lvl9pPr marL="0" marR="0" lvl="8"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vertTx" matchingName="Title and Vertical Text">
  <p:cSld name="VERTICAL_TEXT">
    <p:spTree>
      <p:nvGrpSpPr>
        <p:cNvPr id="55" name="Shape 55"/>
        <p:cNvGrpSpPr/>
        <p:nvPr/>
      </p:nvGrpSpPr>
      <p:grpSpPr>
        <a:xfrm>
          <a:off x="0" y="0"/>
          <a:ext cx="0" cy="0"/>
          <a:chOff x="0" y="0"/>
          <a:chExt cx="0" cy="0"/>
        </a:xfrm>
      </p:grpSpPr>
      <p:sp>
        <p:nvSpPr>
          <p:cNvPr id="56" name="Google Shape;56;p30"/>
          <p:cNvSpPr txBox="1"/>
          <p:nvPr>
            <p:ph type="title"/>
          </p:nvPr>
        </p:nvSpPr>
        <p:spPr>
          <a:xfrm>
            <a:off x="571500" y="560387"/>
            <a:ext cx="2874962" cy="4951412"/>
          </a:xfrm>
          <a:prstGeom prst="rect">
            <a:avLst/>
          </a:prstGeom>
          <a:noFill/>
          <a:ln>
            <a:noFill/>
          </a:ln>
        </p:spPr>
        <p:txBody>
          <a:bodyPr spcFirstLastPara="1" wrap="square" lIns="91425" tIns="45700" rIns="91425" bIns="45700" anchor="t" anchorCtr="0">
            <a:noAutofit/>
          </a:bodyPr>
          <a:lstStyle>
            <a:lvl1pPr lvl="0" algn="r">
              <a:lnSpc>
                <a:spcPct val="90000"/>
              </a:lnSpc>
              <a:spcBef>
                <a:spcPts val="0"/>
              </a:spcBef>
              <a:spcAft>
                <a:spcPts val="0"/>
              </a:spcAft>
              <a:buSzPts val="1400"/>
              <a:buNone/>
              <a:defRPr/>
            </a:lvl1pPr>
            <a:lvl2pPr lvl="1" algn="r">
              <a:lnSpc>
                <a:spcPct val="90000"/>
              </a:lnSpc>
              <a:spcBef>
                <a:spcPts val="0"/>
              </a:spcBef>
              <a:spcAft>
                <a:spcPts val="0"/>
              </a:spcAft>
              <a:buSzPts val="1400"/>
              <a:buNone/>
              <a:defRPr/>
            </a:lvl2pPr>
            <a:lvl3pPr lvl="2" algn="r">
              <a:lnSpc>
                <a:spcPct val="90000"/>
              </a:lnSpc>
              <a:spcBef>
                <a:spcPts val="0"/>
              </a:spcBef>
              <a:spcAft>
                <a:spcPts val="0"/>
              </a:spcAft>
              <a:buSzPts val="1400"/>
              <a:buNone/>
              <a:defRPr/>
            </a:lvl3pPr>
            <a:lvl4pPr lvl="3" algn="r">
              <a:lnSpc>
                <a:spcPct val="90000"/>
              </a:lnSpc>
              <a:spcBef>
                <a:spcPts val="0"/>
              </a:spcBef>
              <a:spcAft>
                <a:spcPts val="0"/>
              </a:spcAft>
              <a:buSzPts val="1400"/>
              <a:buNone/>
              <a:defRPr/>
            </a:lvl4pPr>
            <a:lvl5pPr lvl="4" algn="r">
              <a:lnSpc>
                <a:spcPct val="90000"/>
              </a:lnSpc>
              <a:spcBef>
                <a:spcPts val="0"/>
              </a:spcBef>
              <a:spcAft>
                <a:spcPts val="0"/>
              </a:spcAft>
              <a:buSzPts val="1400"/>
              <a:buNone/>
              <a:defRPr/>
            </a:lvl5pPr>
            <a:lvl6pPr lvl="5" algn="r">
              <a:lnSpc>
                <a:spcPct val="90000"/>
              </a:lnSpc>
              <a:spcBef>
                <a:spcPts val="0"/>
              </a:spcBef>
              <a:spcAft>
                <a:spcPts val="0"/>
              </a:spcAft>
              <a:buSzPts val="1400"/>
              <a:buNone/>
              <a:defRPr/>
            </a:lvl6pPr>
            <a:lvl7pPr lvl="6" algn="r">
              <a:lnSpc>
                <a:spcPct val="90000"/>
              </a:lnSpc>
              <a:spcBef>
                <a:spcPts val="0"/>
              </a:spcBef>
              <a:spcAft>
                <a:spcPts val="0"/>
              </a:spcAft>
              <a:buSzPts val="1400"/>
              <a:buNone/>
              <a:defRPr/>
            </a:lvl7pPr>
            <a:lvl8pPr lvl="7" algn="r">
              <a:lnSpc>
                <a:spcPct val="90000"/>
              </a:lnSpc>
              <a:spcBef>
                <a:spcPts val="0"/>
              </a:spcBef>
              <a:spcAft>
                <a:spcPts val="0"/>
              </a:spcAft>
              <a:buSzPts val="1400"/>
              <a:buNone/>
              <a:defRPr/>
            </a:lvl8pPr>
            <a:lvl9pPr lvl="8" algn="r">
              <a:lnSpc>
                <a:spcPct val="90000"/>
              </a:lnSpc>
              <a:spcBef>
                <a:spcPts val="0"/>
              </a:spcBef>
              <a:spcAft>
                <a:spcPts val="0"/>
              </a:spcAft>
              <a:buSzPts val="1400"/>
              <a:buNone/>
              <a:defRPr/>
            </a:lvl9pPr>
          </a:lstStyle>
          <a:p/>
        </p:txBody>
      </p:sp>
      <p:sp>
        <p:nvSpPr>
          <p:cNvPr id="57" name="Google Shape;57;p30"/>
          <p:cNvSpPr txBox="1"/>
          <p:nvPr>
            <p:ph type="body" idx="1"/>
          </p:nvPr>
        </p:nvSpPr>
        <p:spPr>
          <a:xfrm rot="5400000">
            <a:off x="3437279" y="1089001"/>
            <a:ext cx="5584142" cy="4686299"/>
          </a:xfrm>
          <a:prstGeom prst="rect">
            <a:avLst/>
          </a:prstGeom>
          <a:noFill/>
          <a:ln>
            <a:noFill/>
          </a:ln>
        </p:spPr>
        <p:txBody>
          <a:bodyPr spcFirstLastPara="1" wrap="square" lIns="91425" tIns="45700" rIns="91425" bIns="45700" anchor="t" anchorCtr="0">
            <a:noAutofit/>
          </a:bodyPr>
          <a:lstStyle>
            <a:lvl1pPr marL="457200" lvl="0" indent="-342900" algn="l">
              <a:lnSpc>
                <a:spcPct val="112000"/>
              </a:lnSpc>
              <a:spcBef>
                <a:spcPts val="900"/>
              </a:spcBef>
              <a:spcAft>
                <a:spcPts val="0"/>
              </a:spcAft>
              <a:buClr>
                <a:srgbClr val="262626"/>
              </a:buClr>
              <a:buSzPts val="1800"/>
              <a:buChar char="•"/>
              <a:defRPr/>
            </a:lvl1pPr>
            <a:lvl2pPr marL="914400" lvl="1" indent="-342900" algn="l">
              <a:lnSpc>
                <a:spcPct val="112000"/>
              </a:lnSpc>
              <a:spcBef>
                <a:spcPts val="900"/>
              </a:spcBef>
              <a:spcAft>
                <a:spcPts val="0"/>
              </a:spcAft>
              <a:buClr>
                <a:srgbClr val="262626"/>
              </a:buClr>
              <a:buSzPts val="1800"/>
              <a:buChar char="–"/>
              <a:defRPr/>
            </a:lvl2pPr>
            <a:lvl3pPr marL="1371600" lvl="2" indent="-342900" algn="l">
              <a:lnSpc>
                <a:spcPct val="112000"/>
              </a:lnSpc>
              <a:spcBef>
                <a:spcPts val="900"/>
              </a:spcBef>
              <a:spcAft>
                <a:spcPts val="0"/>
              </a:spcAft>
              <a:buClr>
                <a:srgbClr val="262626"/>
              </a:buClr>
              <a:buSzPts val="1800"/>
              <a:buChar char="•"/>
              <a:defRPr/>
            </a:lvl3pPr>
            <a:lvl4pPr marL="1828800" lvl="3" indent="-342900" algn="l">
              <a:lnSpc>
                <a:spcPct val="112000"/>
              </a:lnSpc>
              <a:spcBef>
                <a:spcPts val="900"/>
              </a:spcBef>
              <a:spcAft>
                <a:spcPts val="0"/>
              </a:spcAft>
              <a:buClr>
                <a:srgbClr val="262626"/>
              </a:buClr>
              <a:buSzPts val="1800"/>
              <a:buChar char="–"/>
              <a:defRPr/>
            </a:lvl4pPr>
            <a:lvl5pPr marL="2286000" lvl="4" indent="-342900" algn="l">
              <a:lnSpc>
                <a:spcPct val="112000"/>
              </a:lnSpc>
              <a:spcBef>
                <a:spcPts val="900"/>
              </a:spcBef>
              <a:spcAft>
                <a:spcPts val="0"/>
              </a:spcAft>
              <a:buClr>
                <a:srgbClr val="262626"/>
              </a:buClr>
              <a:buSzPts val="1800"/>
              <a:buChar char="•"/>
              <a:defRPr/>
            </a:lvl5pPr>
            <a:lvl6pPr marL="2743200" lvl="5" indent="-342900" algn="l">
              <a:lnSpc>
                <a:spcPct val="112000"/>
              </a:lnSpc>
              <a:spcBef>
                <a:spcPts val="975"/>
              </a:spcBef>
              <a:spcAft>
                <a:spcPts val="0"/>
              </a:spcAft>
              <a:buClr>
                <a:srgbClr val="262626"/>
              </a:buClr>
              <a:buSzPts val="1800"/>
              <a:buChar char="–"/>
              <a:defRPr/>
            </a:lvl6pPr>
            <a:lvl7pPr marL="3200400" lvl="6" indent="-342900" algn="l">
              <a:lnSpc>
                <a:spcPct val="112000"/>
              </a:lnSpc>
              <a:spcBef>
                <a:spcPts val="975"/>
              </a:spcBef>
              <a:spcAft>
                <a:spcPts val="0"/>
              </a:spcAft>
              <a:buClr>
                <a:srgbClr val="262626"/>
              </a:buClr>
              <a:buSzPts val="1800"/>
              <a:buChar char="•"/>
              <a:defRPr/>
            </a:lvl7pPr>
            <a:lvl8pPr marL="3657600" lvl="7" indent="-342900" algn="l">
              <a:lnSpc>
                <a:spcPct val="112000"/>
              </a:lnSpc>
              <a:spcBef>
                <a:spcPts val="975"/>
              </a:spcBef>
              <a:spcAft>
                <a:spcPts val="0"/>
              </a:spcAft>
              <a:buClr>
                <a:srgbClr val="262626"/>
              </a:buClr>
              <a:buSzPts val="1800"/>
              <a:buChar char="–"/>
              <a:defRPr/>
            </a:lvl8pPr>
            <a:lvl9pPr marL="4114800" lvl="8" indent="-342900" algn="l">
              <a:lnSpc>
                <a:spcPct val="112000"/>
              </a:lnSpc>
              <a:spcBef>
                <a:spcPts val="975"/>
              </a:spcBef>
              <a:spcAft>
                <a:spcPts val="0"/>
              </a:spcAft>
              <a:buClr>
                <a:srgbClr val="262626"/>
              </a:buClr>
              <a:buSzPts val="1800"/>
              <a:buChar char="•"/>
              <a:defRPr/>
            </a:lvl9pPr>
          </a:lstStyle>
          <a:p/>
        </p:txBody>
      </p:sp>
      <p:sp>
        <p:nvSpPr>
          <p:cNvPr id="58" name="Google Shape;58;p30"/>
          <p:cNvSpPr txBox="1"/>
          <p:nvPr>
            <p:ph type="dt" idx="10"/>
          </p:nvPr>
        </p:nvSpPr>
        <p:spPr>
          <a:xfrm>
            <a:off x="571500" y="5929312"/>
            <a:ext cx="2860675" cy="365125"/>
          </a:xfrm>
          <a:prstGeom prst="rect">
            <a:avLst/>
          </a:prstGeom>
          <a:noFill/>
          <a:ln>
            <a:noFill/>
          </a:ln>
        </p:spPr>
        <p:txBody>
          <a:bodyPr spcFirstLastPara="1" wrap="square" lIns="91425" tIns="45700" rIns="91425" bIns="45700" anchor="t" anchorCtr="0">
            <a:noAutofit/>
          </a:bodyPr>
          <a:lstStyle>
            <a:lvl1pPr lvl="0" algn="r">
              <a:lnSpc>
                <a:spcPct val="100000"/>
              </a:lnSpc>
              <a:spcBef>
                <a:spcPts val="0"/>
              </a:spcBef>
              <a:spcAft>
                <a:spcPts val="0"/>
              </a:spcAft>
              <a:buSzPts val="1400"/>
              <a:buNone/>
              <a:defRPr sz="700" i="1">
                <a:solidFill>
                  <a:srgbClr val="262626"/>
                </a:solidFill>
                <a:latin typeface="Century Schoolbook" panose="02040604050505020304"/>
                <a:ea typeface="Century Schoolbook" panose="02040604050505020304"/>
                <a:cs typeface="Century Schoolbook" panose="02040604050505020304"/>
                <a:sym typeface="Century Schoolbook" panose="02040604050505020304"/>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30"/>
          <p:cNvSpPr txBox="1"/>
          <p:nvPr>
            <p:ph type="ftr" idx="11"/>
          </p:nvPr>
        </p:nvSpPr>
        <p:spPr>
          <a:xfrm>
            <a:off x="571500" y="6315075"/>
            <a:ext cx="2860675" cy="365125"/>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30"/>
          <p:cNvSpPr txBox="1"/>
          <p:nvPr>
            <p:ph type="sldNum" idx="12"/>
          </p:nvPr>
        </p:nvSpPr>
        <p:spPr>
          <a:xfrm>
            <a:off x="8736012" y="5607050"/>
            <a:ext cx="407987"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1pPr>
            <a:lvl2pPr marL="0" marR="0" lvl="1"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2pPr>
            <a:lvl3pPr marL="0" marR="0" lvl="2"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3pPr>
            <a:lvl4pPr marL="0" marR="0" lvl="3"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4pPr>
            <a:lvl5pPr marL="0" marR="0" lvl="4"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5pPr>
            <a:lvl6pPr marL="0" marR="0" lvl="5"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6pPr>
            <a:lvl7pPr marL="0" marR="0" lvl="6"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7pPr>
            <a:lvl8pPr marL="0" marR="0" lvl="7"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8pPr>
            <a:lvl9pPr marL="0" marR="0" lvl="8"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matchingName="Picture with Caption">
  <p:cSld name="PICTURE_WITH_CAPTION_TEXT">
    <p:spTree>
      <p:nvGrpSpPr>
        <p:cNvPr id="61" name="Shape 61"/>
        <p:cNvGrpSpPr/>
        <p:nvPr/>
      </p:nvGrpSpPr>
      <p:grpSpPr>
        <a:xfrm>
          <a:off x="0" y="0"/>
          <a:ext cx="0" cy="0"/>
          <a:chOff x="0" y="0"/>
          <a:chExt cx="0" cy="0"/>
        </a:xfrm>
      </p:grpSpPr>
      <p:sp>
        <p:nvSpPr>
          <p:cNvPr id="62" name="Google Shape;62;p31"/>
          <p:cNvSpPr txBox="1"/>
          <p:nvPr>
            <p:ph type="title"/>
          </p:nvPr>
        </p:nvSpPr>
        <p:spPr>
          <a:xfrm>
            <a:off x="571501" y="557262"/>
            <a:ext cx="2882528" cy="1919239"/>
          </a:xfrm>
          <a:prstGeom prst="rect">
            <a:avLst/>
          </a:prstGeom>
          <a:noFill/>
          <a:ln>
            <a:noFill/>
          </a:ln>
        </p:spPr>
        <p:txBody>
          <a:bodyPr spcFirstLastPara="1" wrap="square" lIns="91425" tIns="45700" rIns="91425" bIns="45700" anchor="t" anchorCtr="0">
            <a:noAutofit/>
          </a:bodyPr>
          <a:lstStyle>
            <a:lvl1pPr lvl="0" algn="r">
              <a:lnSpc>
                <a:spcPct val="93000"/>
              </a:lnSpc>
              <a:spcBef>
                <a:spcPts val="0"/>
              </a:spcBef>
              <a:spcAft>
                <a:spcPts val="0"/>
              </a:spcAft>
              <a:buSzPts val="1400"/>
              <a:buNone/>
              <a:defRPr sz="3000"/>
            </a:lvl1pPr>
            <a:lvl2pPr lvl="1" algn="r">
              <a:lnSpc>
                <a:spcPct val="90000"/>
              </a:lnSpc>
              <a:spcBef>
                <a:spcPts val="0"/>
              </a:spcBef>
              <a:spcAft>
                <a:spcPts val="0"/>
              </a:spcAft>
              <a:buSzPts val="1400"/>
              <a:buNone/>
              <a:defRPr/>
            </a:lvl2pPr>
            <a:lvl3pPr lvl="2" algn="r">
              <a:lnSpc>
                <a:spcPct val="90000"/>
              </a:lnSpc>
              <a:spcBef>
                <a:spcPts val="0"/>
              </a:spcBef>
              <a:spcAft>
                <a:spcPts val="0"/>
              </a:spcAft>
              <a:buSzPts val="1400"/>
              <a:buNone/>
              <a:defRPr/>
            </a:lvl3pPr>
            <a:lvl4pPr lvl="3" algn="r">
              <a:lnSpc>
                <a:spcPct val="90000"/>
              </a:lnSpc>
              <a:spcBef>
                <a:spcPts val="0"/>
              </a:spcBef>
              <a:spcAft>
                <a:spcPts val="0"/>
              </a:spcAft>
              <a:buSzPts val="1400"/>
              <a:buNone/>
              <a:defRPr/>
            </a:lvl4pPr>
            <a:lvl5pPr lvl="4" algn="r">
              <a:lnSpc>
                <a:spcPct val="90000"/>
              </a:lnSpc>
              <a:spcBef>
                <a:spcPts val="0"/>
              </a:spcBef>
              <a:spcAft>
                <a:spcPts val="0"/>
              </a:spcAft>
              <a:buSzPts val="1400"/>
              <a:buNone/>
              <a:defRPr/>
            </a:lvl5pPr>
            <a:lvl6pPr lvl="5" algn="r">
              <a:lnSpc>
                <a:spcPct val="90000"/>
              </a:lnSpc>
              <a:spcBef>
                <a:spcPts val="0"/>
              </a:spcBef>
              <a:spcAft>
                <a:spcPts val="0"/>
              </a:spcAft>
              <a:buSzPts val="1400"/>
              <a:buNone/>
              <a:defRPr/>
            </a:lvl6pPr>
            <a:lvl7pPr lvl="6" algn="r">
              <a:lnSpc>
                <a:spcPct val="90000"/>
              </a:lnSpc>
              <a:spcBef>
                <a:spcPts val="0"/>
              </a:spcBef>
              <a:spcAft>
                <a:spcPts val="0"/>
              </a:spcAft>
              <a:buSzPts val="1400"/>
              <a:buNone/>
              <a:defRPr/>
            </a:lvl7pPr>
            <a:lvl8pPr lvl="7" algn="r">
              <a:lnSpc>
                <a:spcPct val="90000"/>
              </a:lnSpc>
              <a:spcBef>
                <a:spcPts val="0"/>
              </a:spcBef>
              <a:spcAft>
                <a:spcPts val="0"/>
              </a:spcAft>
              <a:buSzPts val="1400"/>
              <a:buNone/>
              <a:defRPr/>
            </a:lvl8pPr>
            <a:lvl9pPr lvl="8" algn="r">
              <a:lnSpc>
                <a:spcPct val="90000"/>
              </a:lnSpc>
              <a:spcBef>
                <a:spcPts val="0"/>
              </a:spcBef>
              <a:spcAft>
                <a:spcPts val="0"/>
              </a:spcAft>
              <a:buSzPts val="1400"/>
              <a:buNone/>
              <a:defRPr/>
            </a:lvl9pPr>
          </a:lstStyle>
          <a:p/>
        </p:txBody>
      </p:sp>
      <p:sp>
        <p:nvSpPr>
          <p:cNvPr id="63" name="Google Shape;63;p31"/>
          <p:cNvSpPr/>
          <p:nvPr>
            <p:ph type="pic" idx="2"/>
          </p:nvPr>
        </p:nvSpPr>
        <p:spPr>
          <a:xfrm>
            <a:off x="3943350" y="1"/>
            <a:ext cx="4629150" cy="6857999"/>
          </a:xfrm>
          <a:prstGeom prst="rect">
            <a:avLst/>
          </a:prstGeom>
          <a:noFill/>
          <a:ln>
            <a:noFill/>
          </a:ln>
        </p:spPr>
      </p:sp>
      <p:sp>
        <p:nvSpPr>
          <p:cNvPr id="64" name="Google Shape;64;p31"/>
          <p:cNvSpPr txBox="1"/>
          <p:nvPr>
            <p:ph type="body" idx="1"/>
          </p:nvPr>
        </p:nvSpPr>
        <p:spPr>
          <a:xfrm>
            <a:off x="571501" y="2621512"/>
            <a:ext cx="2882528" cy="3236976"/>
          </a:xfrm>
          <a:prstGeom prst="rect">
            <a:avLst/>
          </a:prstGeom>
          <a:noFill/>
          <a:ln>
            <a:noFill/>
          </a:ln>
        </p:spPr>
        <p:txBody>
          <a:bodyPr spcFirstLastPara="1" wrap="square" lIns="91425" tIns="45700" rIns="91425" bIns="45700" anchor="t" anchorCtr="0">
            <a:normAutofit/>
          </a:bodyPr>
          <a:lstStyle>
            <a:lvl1pPr marL="457200" lvl="0" indent="-228600" algn="r">
              <a:lnSpc>
                <a:spcPct val="125000"/>
              </a:lnSpc>
              <a:spcBef>
                <a:spcPts val="1200"/>
              </a:spcBef>
              <a:spcAft>
                <a:spcPts val="0"/>
              </a:spcAft>
              <a:buClr>
                <a:srgbClr val="262626"/>
              </a:buClr>
              <a:buSzPts val="1400"/>
              <a:buNone/>
              <a:defRPr sz="1400"/>
            </a:lvl1pPr>
            <a:lvl2pPr marL="914400" lvl="1" indent="-228600" algn="l">
              <a:lnSpc>
                <a:spcPct val="112000"/>
              </a:lnSpc>
              <a:spcBef>
                <a:spcPts val="900"/>
              </a:spcBef>
              <a:spcAft>
                <a:spcPts val="0"/>
              </a:spcAft>
              <a:buClr>
                <a:srgbClr val="262626"/>
              </a:buClr>
              <a:buSzPts val="1050"/>
              <a:buNone/>
              <a:defRPr sz="1050"/>
            </a:lvl2pPr>
            <a:lvl3pPr marL="1371600" lvl="2" indent="-228600" algn="l">
              <a:lnSpc>
                <a:spcPct val="112000"/>
              </a:lnSpc>
              <a:spcBef>
                <a:spcPts val="900"/>
              </a:spcBef>
              <a:spcAft>
                <a:spcPts val="0"/>
              </a:spcAft>
              <a:buClr>
                <a:srgbClr val="262626"/>
              </a:buClr>
              <a:buSzPts val="900"/>
              <a:buNone/>
              <a:defRPr sz="900"/>
            </a:lvl3pPr>
            <a:lvl4pPr marL="1828800" lvl="3" indent="-228600" algn="l">
              <a:lnSpc>
                <a:spcPct val="112000"/>
              </a:lnSpc>
              <a:spcBef>
                <a:spcPts val="900"/>
              </a:spcBef>
              <a:spcAft>
                <a:spcPts val="0"/>
              </a:spcAft>
              <a:buClr>
                <a:srgbClr val="262626"/>
              </a:buClr>
              <a:buSzPts val="750"/>
              <a:buNone/>
              <a:defRPr sz="750"/>
            </a:lvl4pPr>
            <a:lvl5pPr marL="2286000" lvl="4" indent="-228600" algn="l">
              <a:lnSpc>
                <a:spcPct val="112000"/>
              </a:lnSpc>
              <a:spcBef>
                <a:spcPts val="900"/>
              </a:spcBef>
              <a:spcAft>
                <a:spcPts val="0"/>
              </a:spcAft>
              <a:buClr>
                <a:srgbClr val="262626"/>
              </a:buClr>
              <a:buSzPts val="750"/>
              <a:buNone/>
              <a:defRPr sz="750"/>
            </a:lvl5pPr>
            <a:lvl6pPr marL="2743200" lvl="5" indent="-228600" algn="l">
              <a:lnSpc>
                <a:spcPct val="112000"/>
              </a:lnSpc>
              <a:spcBef>
                <a:spcPts val="975"/>
              </a:spcBef>
              <a:spcAft>
                <a:spcPts val="0"/>
              </a:spcAft>
              <a:buClr>
                <a:srgbClr val="262626"/>
              </a:buClr>
              <a:buSzPts val="750"/>
              <a:buNone/>
              <a:defRPr sz="750"/>
            </a:lvl6pPr>
            <a:lvl7pPr marL="3200400" lvl="6" indent="-228600" algn="l">
              <a:lnSpc>
                <a:spcPct val="112000"/>
              </a:lnSpc>
              <a:spcBef>
                <a:spcPts val="975"/>
              </a:spcBef>
              <a:spcAft>
                <a:spcPts val="0"/>
              </a:spcAft>
              <a:buClr>
                <a:srgbClr val="262626"/>
              </a:buClr>
              <a:buSzPts val="750"/>
              <a:buNone/>
              <a:defRPr sz="750"/>
            </a:lvl7pPr>
            <a:lvl8pPr marL="3657600" lvl="7" indent="-228600" algn="l">
              <a:lnSpc>
                <a:spcPct val="112000"/>
              </a:lnSpc>
              <a:spcBef>
                <a:spcPts val="975"/>
              </a:spcBef>
              <a:spcAft>
                <a:spcPts val="0"/>
              </a:spcAft>
              <a:buClr>
                <a:srgbClr val="262626"/>
              </a:buClr>
              <a:buSzPts val="750"/>
              <a:buNone/>
              <a:defRPr sz="750"/>
            </a:lvl8pPr>
            <a:lvl9pPr marL="4114800" lvl="8" indent="-228600" algn="l">
              <a:lnSpc>
                <a:spcPct val="112000"/>
              </a:lnSpc>
              <a:spcBef>
                <a:spcPts val="975"/>
              </a:spcBef>
              <a:spcAft>
                <a:spcPts val="0"/>
              </a:spcAft>
              <a:buClr>
                <a:srgbClr val="262626"/>
              </a:buClr>
              <a:buSzPts val="750"/>
              <a:buNone/>
              <a:defRPr sz="750"/>
            </a:lvl9pPr>
          </a:lstStyle>
          <a:p/>
        </p:txBody>
      </p:sp>
      <p:sp>
        <p:nvSpPr>
          <p:cNvPr id="65" name="Google Shape;65;p31"/>
          <p:cNvSpPr txBox="1"/>
          <p:nvPr>
            <p:ph type="dt" idx="10"/>
          </p:nvPr>
        </p:nvSpPr>
        <p:spPr>
          <a:xfrm>
            <a:off x="571500" y="5929312"/>
            <a:ext cx="2860675" cy="365125"/>
          </a:xfrm>
          <a:prstGeom prst="rect">
            <a:avLst/>
          </a:prstGeom>
          <a:noFill/>
          <a:ln>
            <a:noFill/>
          </a:ln>
        </p:spPr>
        <p:txBody>
          <a:bodyPr spcFirstLastPara="1" wrap="square" lIns="91425" tIns="45700" rIns="91425" bIns="45700" anchor="t" anchorCtr="0">
            <a:noAutofit/>
          </a:bodyPr>
          <a:lstStyle>
            <a:lvl1pPr lvl="0" algn="r">
              <a:lnSpc>
                <a:spcPct val="100000"/>
              </a:lnSpc>
              <a:spcBef>
                <a:spcPts val="0"/>
              </a:spcBef>
              <a:spcAft>
                <a:spcPts val="0"/>
              </a:spcAft>
              <a:buSzPts val="1400"/>
              <a:buNone/>
              <a:defRPr sz="700" i="1">
                <a:solidFill>
                  <a:srgbClr val="262626"/>
                </a:solidFill>
                <a:latin typeface="Century Schoolbook" panose="02040604050505020304"/>
                <a:ea typeface="Century Schoolbook" panose="02040604050505020304"/>
                <a:cs typeface="Century Schoolbook" panose="02040604050505020304"/>
                <a:sym typeface="Century Schoolbook" panose="02040604050505020304"/>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31"/>
          <p:cNvSpPr txBox="1"/>
          <p:nvPr>
            <p:ph type="ftr" idx="11"/>
          </p:nvPr>
        </p:nvSpPr>
        <p:spPr>
          <a:xfrm>
            <a:off x="571500" y="6315075"/>
            <a:ext cx="2860675" cy="365125"/>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31"/>
          <p:cNvSpPr txBox="1"/>
          <p:nvPr>
            <p:ph type="sldNum" idx="12"/>
          </p:nvPr>
        </p:nvSpPr>
        <p:spPr>
          <a:xfrm>
            <a:off x="8736012" y="5607050"/>
            <a:ext cx="407987"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1pPr>
            <a:lvl2pPr marL="0" marR="0" lvl="1"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2pPr>
            <a:lvl3pPr marL="0" marR="0" lvl="2"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3pPr>
            <a:lvl4pPr marL="0" marR="0" lvl="3"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4pPr>
            <a:lvl5pPr marL="0" marR="0" lvl="4"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5pPr>
            <a:lvl6pPr marL="0" marR="0" lvl="5"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6pPr>
            <a:lvl7pPr marL="0" marR="0" lvl="6"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7pPr>
            <a:lvl8pPr marL="0" marR="0" lvl="7"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8pPr>
            <a:lvl9pPr marL="0" marR="0" lvl="8"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matchingName="Content with Caption">
  <p:cSld name="OBJECT_WITH_CAPTION_TEXT">
    <p:spTree>
      <p:nvGrpSpPr>
        <p:cNvPr id="68" name="Shape 68"/>
        <p:cNvGrpSpPr/>
        <p:nvPr/>
      </p:nvGrpSpPr>
      <p:grpSpPr>
        <a:xfrm>
          <a:off x="0" y="0"/>
          <a:ext cx="0" cy="0"/>
          <a:chOff x="0" y="0"/>
          <a:chExt cx="0" cy="0"/>
        </a:xfrm>
      </p:grpSpPr>
      <p:sp>
        <p:nvSpPr>
          <p:cNvPr id="69" name="Google Shape;69;p32"/>
          <p:cNvSpPr txBox="1"/>
          <p:nvPr>
            <p:ph type="title"/>
          </p:nvPr>
        </p:nvSpPr>
        <p:spPr>
          <a:xfrm>
            <a:off x="571500" y="555479"/>
            <a:ext cx="2879082" cy="1921022"/>
          </a:xfrm>
          <a:prstGeom prst="rect">
            <a:avLst/>
          </a:prstGeom>
          <a:noFill/>
          <a:ln>
            <a:noFill/>
          </a:ln>
        </p:spPr>
        <p:txBody>
          <a:bodyPr spcFirstLastPara="1" wrap="square" lIns="91425" tIns="45700" rIns="91425" bIns="45700" anchor="t" anchorCtr="0">
            <a:noAutofit/>
          </a:bodyPr>
          <a:lstStyle>
            <a:lvl1pPr lvl="0" algn="r">
              <a:lnSpc>
                <a:spcPct val="93000"/>
              </a:lnSpc>
              <a:spcBef>
                <a:spcPts val="0"/>
              </a:spcBef>
              <a:spcAft>
                <a:spcPts val="0"/>
              </a:spcAft>
              <a:buSzPts val="1400"/>
              <a:buNone/>
              <a:defRPr sz="3000"/>
            </a:lvl1pPr>
            <a:lvl2pPr lvl="1" algn="r">
              <a:lnSpc>
                <a:spcPct val="90000"/>
              </a:lnSpc>
              <a:spcBef>
                <a:spcPts val="0"/>
              </a:spcBef>
              <a:spcAft>
                <a:spcPts val="0"/>
              </a:spcAft>
              <a:buSzPts val="1400"/>
              <a:buNone/>
              <a:defRPr/>
            </a:lvl2pPr>
            <a:lvl3pPr lvl="2" algn="r">
              <a:lnSpc>
                <a:spcPct val="90000"/>
              </a:lnSpc>
              <a:spcBef>
                <a:spcPts val="0"/>
              </a:spcBef>
              <a:spcAft>
                <a:spcPts val="0"/>
              </a:spcAft>
              <a:buSzPts val="1400"/>
              <a:buNone/>
              <a:defRPr/>
            </a:lvl3pPr>
            <a:lvl4pPr lvl="3" algn="r">
              <a:lnSpc>
                <a:spcPct val="90000"/>
              </a:lnSpc>
              <a:spcBef>
                <a:spcPts val="0"/>
              </a:spcBef>
              <a:spcAft>
                <a:spcPts val="0"/>
              </a:spcAft>
              <a:buSzPts val="1400"/>
              <a:buNone/>
              <a:defRPr/>
            </a:lvl4pPr>
            <a:lvl5pPr lvl="4" algn="r">
              <a:lnSpc>
                <a:spcPct val="90000"/>
              </a:lnSpc>
              <a:spcBef>
                <a:spcPts val="0"/>
              </a:spcBef>
              <a:spcAft>
                <a:spcPts val="0"/>
              </a:spcAft>
              <a:buSzPts val="1400"/>
              <a:buNone/>
              <a:defRPr/>
            </a:lvl5pPr>
            <a:lvl6pPr lvl="5" algn="r">
              <a:lnSpc>
                <a:spcPct val="90000"/>
              </a:lnSpc>
              <a:spcBef>
                <a:spcPts val="0"/>
              </a:spcBef>
              <a:spcAft>
                <a:spcPts val="0"/>
              </a:spcAft>
              <a:buSzPts val="1400"/>
              <a:buNone/>
              <a:defRPr/>
            </a:lvl6pPr>
            <a:lvl7pPr lvl="6" algn="r">
              <a:lnSpc>
                <a:spcPct val="90000"/>
              </a:lnSpc>
              <a:spcBef>
                <a:spcPts val="0"/>
              </a:spcBef>
              <a:spcAft>
                <a:spcPts val="0"/>
              </a:spcAft>
              <a:buSzPts val="1400"/>
              <a:buNone/>
              <a:defRPr/>
            </a:lvl7pPr>
            <a:lvl8pPr lvl="7" algn="r">
              <a:lnSpc>
                <a:spcPct val="90000"/>
              </a:lnSpc>
              <a:spcBef>
                <a:spcPts val="0"/>
              </a:spcBef>
              <a:spcAft>
                <a:spcPts val="0"/>
              </a:spcAft>
              <a:buSzPts val="1400"/>
              <a:buNone/>
              <a:defRPr/>
            </a:lvl8pPr>
            <a:lvl9pPr lvl="8" algn="r">
              <a:lnSpc>
                <a:spcPct val="90000"/>
              </a:lnSpc>
              <a:spcBef>
                <a:spcPts val="0"/>
              </a:spcBef>
              <a:spcAft>
                <a:spcPts val="0"/>
              </a:spcAft>
              <a:buSzPts val="1400"/>
              <a:buNone/>
              <a:defRPr/>
            </a:lvl9pPr>
          </a:lstStyle>
          <a:p/>
        </p:txBody>
      </p:sp>
      <p:sp>
        <p:nvSpPr>
          <p:cNvPr id="70" name="Google Shape;70;p32"/>
          <p:cNvSpPr txBox="1"/>
          <p:nvPr>
            <p:ph type="body" idx="1"/>
          </p:nvPr>
        </p:nvSpPr>
        <p:spPr>
          <a:xfrm>
            <a:off x="3886200" y="564147"/>
            <a:ext cx="4686300" cy="5622644"/>
          </a:xfrm>
          <a:prstGeom prst="rect">
            <a:avLst/>
          </a:prstGeom>
          <a:noFill/>
          <a:ln>
            <a:noFill/>
          </a:ln>
        </p:spPr>
        <p:txBody>
          <a:bodyPr spcFirstLastPara="1" wrap="square" lIns="91425" tIns="45700" rIns="91425" bIns="45700" anchor="t" anchorCtr="0">
            <a:noAutofit/>
          </a:bodyPr>
          <a:lstStyle>
            <a:lvl1pPr marL="457200" lvl="0" indent="-355600" algn="l">
              <a:lnSpc>
                <a:spcPct val="112000"/>
              </a:lnSpc>
              <a:spcBef>
                <a:spcPts val="900"/>
              </a:spcBef>
              <a:spcAft>
                <a:spcPts val="0"/>
              </a:spcAft>
              <a:buClr>
                <a:srgbClr val="262626"/>
              </a:buClr>
              <a:buSzPts val="2000"/>
              <a:buChar char="•"/>
              <a:defRPr sz="2000"/>
            </a:lvl1pPr>
            <a:lvl2pPr marL="914400" lvl="1" indent="-342900" algn="l">
              <a:lnSpc>
                <a:spcPct val="112000"/>
              </a:lnSpc>
              <a:spcBef>
                <a:spcPts val="900"/>
              </a:spcBef>
              <a:spcAft>
                <a:spcPts val="0"/>
              </a:spcAft>
              <a:buClr>
                <a:srgbClr val="262626"/>
              </a:buClr>
              <a:buSzPts val="1800"/>
              <a:buChar char="–"/>
              <a:defRPr sz="1800"/>
            </a:lvl2pPr>
            <a:lvl3pPr marL="1371600" lvl="2" indent="-330200" algn="l">
              <a:lnSpc>
                <a:spcPct val="112000"/>
              </a:lnSpc>
              <a:spcBef>
                <a:spcPts val="900"/>
              </a:spcBef>
              <a:spcAft>
                <a:spcPts val="0"/>
              </a:spcAft>
              <a:buClr>
                <a:srgbClr val="262626"/>
              </a:buClr>
              <a:buSzPts val="1600"/>
              <a:buChar char="•"/>
              <a:defRPr sz="1600"/>
            </a:lvl3pPr>
            <a:lvl4pPr marL="1828800" lvl="3" indent="-317500" algn="l">
              <a:lnSpc>
                <a:spcPct val="112000"/>
              </a:lnSpc>
              <a:spcBef>
                <a:spcPts val="900"/>
              </a:spcBef>
              <a:spcAft>
                <a:spcPts val="0"/>
              </a:spcAft>
              <a:buClr>
                <a:srgbClr val="262626"/>
              </a:buClr>
              <a:buSzPts val="1400"/>
              <a:buChar char="–"/>
              <a:defRPr sz="1400"/>
            </a:lvl4pPr>
            <a:lvl5pPr marL="2286000" lvl="4" indent="-317500" algn="l">
              <a:lnSpc>
                <a:spcPct val="112000"/>
              </a:lnSpc>
              <a:spcBef>
                <a:spcPts val="900"/>
              </a:spcBef>
              <a:spcAft>
                <a:spcPts val="0"/>
              </a:spcAft>
              <a:buClr>
                <a:srgbClr val="262626"/>
              </a:buClr>
              <a:buSzPts val="1400"/>
              <a:buChar char="•"/>
              <a:defRPr sz="1400"/>
            </a:lvl5pPr>
            <a:lvl6pPr marL="2743200" lvl="5" indent="-317500" algn="l">
              <a:lnSpc>
                <a:spcPct val="112000"/>
              </a:lnSpc>
              <a:spcBef>
                <a:spcPts val="975"/>
              </a:spcBef>
              <a:spcAft>
                <a:spcPts val="0"/>
              </a:spcAft>
              <a:buClr>
                <a:srgbClr val="262626"/>
              </a:buClr>
              <a:buSzPts val="1400"/>
              <a:buChar char="–"/>
              <a:defRPr sz="1400"/>
            </a:lvl6pPr>
            <a:lvl7pPr marL="3200400" lvl="6" indent="-317500" algn="l">
              <a:lnSpc>
                <a:spcPct val="112000"/>
              </a:lnSpc>
              <a:spcBef>
                <a:spcPts val="975"/>
              </a:spcBef>
              <a:spcAft>
                <a:spcPts val="0"/>
              </a:spcAft>
              <a:buClr>
                <a:srgbClr val="262626"/>
              </a:buClr>
              <a:buSzPts val="1400"/>
              <a:buChar char="•"/>
              <a:defRPr sz="1400"/>
            </a:lvl7pPr>
            <a:lvl8pPr marL="3657600" lvl="7" indent="-317500" algn="l">
              <a:lnSpc>
                <a:spcPct val="112000"/>
              </a:lnSpc>
              <a:spcBef>
                <a:spcPts val="975"/>
              </a:spcBef>
              <a:spcAft>
                <a:spcPts val="0"/>
              </a:spcAft>
              <a:buClr>
                <a:srgbClr val="262626"/>
              </a:buClr>
              <a:buSzPts val="1400"/>
              <a:buChar char="–"/>
              <a:defRPr sz="1400"/>
            </a:lvl8pPr>
            <a:lvl9pPr marL="4114800" lvl="8" indent="-317500" algn="l">
              <a:lnSpc>
                <a:spcPct val="112000"/>
              </a:lnSpc>
              <a:spcBef>
                <a:spcPts val="975"/>
              </a:spcBef>
              <a:spcAft>
                <a:spcPts val="0"/>
              </a:spcAft>
              <a:buClr>
                <a:srgbClr val="262626"/>
              </a:buClr>
              <a:buSzPts val="1400"/>
              <a:buChar char="•"/>
              <a:defRPr sz="1400"/>
            </a:lvl9pPr>
          </a:lstStyle>
          <a:p/>
        </p:txBody>
      </p:sp>
      <p:sp>
        <p:nvSpPr>
          <p:cNvPr id="71" name="Google Shape;71;p32"/>
          <p:cNvSpPr txBox="1"/>
          <p:nvPr>
            <p:ph type="body" idx="2"/>
          </p:nvPr>
        </p:nvSpPr>
        <p:spPr>
          <a:xfrm>
            <a:off x="571500" y="2621513"/>
            <a:ext cx="2879082" cy="3239537"/>
          </a:xfrm>
          <a:prstGeom prst="rect">
            <a:avLst/>
          </a:prstGeom>
          <a:noFill/>
          <a:ln>
            <a:noFill/>
          </a:ln>
        </p:spPr>
        <p:txBody>
          <a:bodyPr spcFirstLastPara="1" wrap="square" lIns="91425" tIns="45700" rIns="91425" bIns="45700" anchor="t" anchorCtr="0">
            <a:normAutofit/>
          </a:bodyPr>
          <a:lstStyle>
            <a:lvl1pPr marL="457200" lvl="0" indent="-228600" algn="r">
              <a:lnSpc>
                <a:spcPct val="125000"/>
              </a:lnSpc>
              <a:spcBef>
                <a:spcPts val="1200"/>
              </a:spcBef>
              <a:spcAft>
                <a:spcPts val="0"/>
              </a:spcAft>
              <a:buClr>
                <a:srgbClr val="262626"/>
              </a:buClr>
              <a:buSzPts val="1400"/>
              <a:buNone/>
              <a:defRPr sz="1400"/>
            </a:lvl1pPr>
            <a:lvl2pPr marL="914400" lvl="1" indent="-228600" algn="l">
              <a:lnSpc>
                <a:spcPct val="112000"/>
              </a:lnSpc>
              <a:spcBef>
                <a:spcPts val="900"/>
              </a:spcBef>
              <a:spcAft>
                <a:spcPts val="0"/>
              </a:spcAft>
              <a:buClr>
                <a:srgbClr val="262626"/>
              </a:buClr>
              <a:buSzPts val="1050"/>
              <a:buNone/>
              <a:defRPr sz="1050"/>
            </a:lvl2pPr>
            <a:lvl3pPr marL="1371600" lvl="2" indent="-228600" algn="l">
              <a:lnSpc>
                <a:spcPct val="112000"/>
              </a:lnSpc>
              <a:spcBef>
                <a:spcPts val="900"/>
              </a:spcBef>
              <a:spcAft>
                <a:spcPts val="0"/>
              </a:spcAft>
              <a:buClr>
                <a:srgbClr val="262626"/>
              </a:buClr>
              <a:buSzPts val="900"/>
              <a:buNone/>
              <a:defRPr sz="900"/>
            </a:lvl3pPr>
            <a:lvl4pPr marL="1828800" lvl="3" indent="-228600" algn="l">
              <a:lnSpc>
                <a:spcPct val="112000"/>
              </a:lnSpc>
              <a:spcBef>
                <a:spcPts val="900"/>
              </a:spcBef>
              <a:spcAft>
                <a:spcPts val="0"/>
              </a:spcAft>
              <a:buClr>
                <a:srgbClr val="262626"/>
              </a:buClr>
              <a:buSzPts val="750"/>
              <a:buNone/>
              <a:defRPr sz="750"/>
            </a:lvl4pPr>
            <a:lvl5pPr marL="2286000" lvl="4" indent="-228600" algn="l">
              <a:lnSpc>
                <a:spcPct val="112000"/>
              </a:lnSpc>
              <a:spcBef>
                <a:spcPts val="900"/>
              </a:spcBef>
              <a:spcAft>
                <a:spcPts val="0"/>
              </a:spcAft>
              <a:buClr>
                <a:srgbClr val="262626"/>
              </a:buClr>
              <a:buSzPts val="750"/>
              <a:buNone/>
              <a:defRPr sz="750"/>
            </a:lvl5pPr>
            <a:lvl6pPr marL="2743200" lvl="5" indent="-228600" algn="l">
              <a:lnSpc>
                <a:spcPct val="112000"/>
              </a:lnSpc>
              <a:spcBef>
                <a:spcPts val="975"/>
              </a:spcBef>
              <a:spcAft>
                <a:spcPts val="0"/>
              </a:spcAft>
              <a:buClr>
                <a:srgbClr val="262626"/>
              </a:buClr>
              <a:buSzPts val="750"/>
              <a:buNone/>
              <a:defRPr sz="750"/>
            </a:lvl6pPr>
            <a:lvl7pPr marL="3200400" lvl="6" indent="-228600" algn="l">
              <a:lnSpc>
                <a:spcPct val="112000"/>
              </a:lnSpc>
              <a:spcBef>
                <a:spcPts val="975"/>
              </a:spcBef>
              <a:spcAft>
                <a:spcPts val="0"/>
              </a:spcAft>
              <a:buClr>
                <a:srgbClr val="262626"/>
              </a:buClr>
              <a:buSzPts val="750"/>
              <a:buNone/>
              <a:defRPr sz="750"/>
            </a:lvl7pPr>
            <a:lvl8pPr marL="3657600" lvl="7" indent="-228600" algn="l">
              <a:lnSpc>
                <a:spcPct val="112000"/>
              </a:lnSpc>
              <a:spcBef>
                <a:spcPts val="975"/>
              </a:spcBef>
              <a:spcAft>
                <a:spcPts val="0"/>
              </a:spcAft>
              <a:buClr>
                <a:srgbClr val="262626"/>
              </a:buClr>
              <a:buSzPts val="750"/>
              <a:buNone/>
              <a:defRPr sz="750"/>
            </a:lvl8pPr>
            <a:lvl9pPr marL="4114800" lvl="8" indent="-228600" algn="l">
              <a:lnSpc>
                <a:spcPct val="112000"/>
              </a:lnSpc>
              <a:spcBef>
                <a:spcPts val="975"/>
              </a:spcBef>
              <a:spcAft>
                <a:spcPts val="0"/>
              </a:spcAft>
              <a:buClr>
                <a:srgbClr val="262626"/>
              </a:buClr>
              <a:buSzPts val="750"/>
              <a:buNone/>
              <a:defRPr sz="750"/>
            </a:lvl9pPr>
          </a:lstStyle>
          <a:p/>
        </p:txBody>
      </p:sp>
      <p:sp>
        <p:nvSpPr>
          <p:cNvPr id="72" name="Google Shape;72;p32"/>
          <p:cNvSpPr txBox="1"/>
          <p:nvPr>
            <p:ph type="dt" idx="10"/>
          </p:nvPr>
        </p:nvSpPr>
        <p:spPr>
          <a:xfrm>
            <a:off x="571500" y="5929312"/>
            <a:ext cx="2860675" cy="365125"/>
          </a:xfrm>
          <a:prstGeom prst="rect">
            <a:avLst/>
          </a:prstGeom>
          <a:noFill/>
          <a:ln>
            <a:noFill/>
          </a:ln>
        </p:spPr>
        <p:txBody>
          <a:bodyPr spcFirstLastPara="1" wrap="square" lIns="91425" tIns="45700" rIns="91425" bIns="45700" anchor="t" anchorCtr="0">
            <a:noAutofit/>
          </a:bodyPr>
          <a:lstStyle>
            <a:lvl1pPr lvl="0" algn="r">
              <a:lnSpc>
                <a:spcPct val="100000"/>
              </a:lnSpc>
              <a:spcBef>
                <a:spcPts val="0"/>
              </a:spcBef>
              <a:spcAft>
                <a:spcPts val="0"/>
              </a:spcAft>
              <a:buSzPts val="1400"/>
              <a:buNone/>
              <a:defRPr sz="700" i="1">
                <a:solidFill>
                  <a:srgbClr val="262626"/>
                </a:solidFill>
                <a:latin typeface="Century Schoolbook" panose="02040604050505020304"/>
                <a:ea typeface="Century Schoolbook" panose="02040604050505020304"/>
                <a:cs typeface="Century Schoolbook" panose="02040604050505020304"/>
                <a:sym typeface="Century Schoolbook" panose="02040604050505020304"/>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32"/>
          <p:cNvSpPr txBox="1"/>
          <p:nvPr>
            <p:ph type="ftr" idx="11"/>
          </p:nvPr>
        </p:nvSpPr>
        <p:spPr>
          <a:xfrm>
            <a:off x="571500" y="6315075"/>
            <a:ext cx="2860675" cy="365125"/>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32"/>
          <p:cNvSpPr txBox="1"/>
          <p:nvPr>
            <p:ph type="sldNum" idx="12"/>
          </p:nvPr>
        </p:nvSpPr>
        <p:spPr>
          <a:xfrm>
            <a:off x="8736012" y="5607050"/>
            <a:ext cx="407987"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1pPr>
            <a:lvl2pPr marL="0" marR="0" lvl="1"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2pPr>
            <a:lvl3pPr marL="0" marR="0" lvl="2"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3pPr>
            <a:lvl4pPr marL="0" marR="0" lvl="3"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4pPr>
            <a:lvl5pPr marL="0" marR="0" lvl="4"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5pPr>
            <a:lvl6pPr marL="0" marR="0" lvl="5"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6pPr>
            <a:lvl7pPr marL="0" marR="0" lvl="6"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7pPr>
            <a:lvl8pPr marL="0" marR="0" lvl="7"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8pPr>
            <a:lvl9pPr marL="0" marR="0" lvl="8"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matchingName="Comparison">
  <p:cSld name="TWO_OBJECTS_WITH_TEXT">
    <p:spTree>
      <p:nvGrpSpPr>
        <p:cNvPr id="75" name="Shape 75"/>
        <p:cNvGrpSpPr/>
        <p:nvPr/>
      </p:nvGrpSpPr>
      <p:grpSpPr>
        <a:xfrm>
          <a:off x="0" y="0"/>
          <a:ext cx="0" cy="0"/>
          <a:chOff x="0" y="0"/>
          <a:chExt cx="0" cy="0"/>
        </a:xfrm>
      </p:grpSpPr>
      <p:sp>
        <p:nvSpPr>
          <p:cNvPr id="76" name="Google Shape;76;p33"/>
          <p:cNvSpPr txBox="1"/>
          <p:nvPr>
            <p:ph type="title"/>
          </p:nvPr>
        </p:nvSpPr>
        <p:spPr>
          <a:xfrm>
            <a:off x="571500" y="557784"/>
            <a:ext cx="2873502" cy="4956048"/>
          </a:xfrm>
          <a:prstGeom prst="rect">
            <a:avLst/>
          </a:prstGeom>
          <a:noFill/>
          <a:ln>
            <a:noFill/>
          </a:ln>
        </p:spPr>
        <p:txBody>
          <a:bodyPr spcFirstLastPara="1" wrap="square" lIns="91425" tIns="45700" rIns="91425" bIns="45700" anchor="t" anchorCtr="0">
            <a:noAutofit/>
          </a:bodyPr>
          <a:lstStyle>
            <a:lvl1pPr lvl="0" algn="r">
              <a:lnSpc>
                <a:spcPct val="90000"/>
              </a:lnSpc>
              <a:spcBef>
                <a:spcPts val="0"/>
              </a:spcBef>
              <a:spcAft>
                <a:spcPts val="0"/>
              </a:spcAft>
              <a:buSzPts val="1400"/>
              <a:buNone/>
              <a:defRPr/>
            </a:lvl1pPr>
            <a:lvl2pPr lvl="1" algn="r">
              <a:lnSpc>
                <a:spcPct val="90000"/>
              </a:lnSpc>
              <a:spcBef>
                <a:spcPts val="0"/>
              </a:spcBef>
              <a:spcAft>
                <a:spcPts val="0"/>
              </a:spcAft>
              <a:buSzPts val="1400"/>
              <a:buNone/>
              <a:defRPr/>
            </a:lvl2pPr>
            <a:lvl3pPr lvl="2" algn="r">
              <a:lnSpc>
                <a:spcPct val="90000"/>
              </a:lnSpc>
              <a:spcBef>
                <a:spcPts val="0"/>
              </a:spcBef>
              <a:spcAft>
                <a:spcPts val="0"/>
              </a:spcAft>
              <a:buSzPts val="1400"/>
              <a:buNone/>
              <a:defRPr/>
            </a:lvl3pPr>
            <a:lvl4pPr lvl="3" algn="r">
              <a:lnSpc>
                <a:spcPct val="90000"/>
              </a:lnSpc>
              <a:spcBef>
                <a:spcPts val="0"/>
              </a:spcBef>
              <a:spcAft>
                <a:spcPts val="0"/>
              </a:spcAft>
              <a:buSzPts val="1400"/>
              <a:buNone/>
              <a:defRPr/>
            </a:lvl4pPr>
            <a:lvl5pPr lvl="4" algn="r">
              <a:lnSpc>
                <a:spcPct val="90000"/>
              </a:lnSpc>
              <a:spcBef>
                <a:spcPts val="0"/>
              </a:spcBef>
              <a:spcAft>
                <a:spcPts val="0"/>
              </a:spcAft>
              <a:buSzPts val="1400"/>
              <a:buNone/>
              <a:defRPr/>
            </a:lvl5pPr>
            <a:lvl6pPr lvl="5" algn="r">
              <a:lnSpc>
                <a:spcPct val="90000"/>
              </a:lnSpc>
              <a:spcBef>
                <a:spcPts val="0"/>
              </a:spcBef>
              <a:spcAft>
                <a:spcPts val="0"/>
              </a:spcAft>
              <a:buSzPts val="1400"/>
              <a:buNone/>
              <a:defRPr/>
            </a:lvl6pPr>
            <a:lvl7pPr lvl="6" algn="r">
              <a:lnSpc>
                <a:spcPct val="90000"/>
              </a:lnSpc>
              <a:spcBef>
                <a:spcPts val="0"/>
              </a:spcBef>
              <a:spcAft>
                <a:spcPts val="0"/>
              </a:spcAft>
              <a:buSzPts val="1400"/>
              <a:buNone/>
              <a:defRPr/>
            </a:lvl7pPr>
            <a:lvl8pPr lvl="7" algn="r">
              <a:lnSpc>
                <a:spcPct val="90000"/>
              </a:lnSpc>
              <a:spcBef>
                <a:spcPts val="0"/>
              </a:spcBef>
              <a:spcAft>
                <a:spcPts val="0"/>
              </a:spcAft>
              <a:buSzPts val="1400"/>
              <a:buNone/>
              <a:defRPr/>
            </a:lvl8pPr>
            <a:lvl9pPr lvl="8" algn="r">
              <a:lnSpc>
                <a:spcPct val="90000"/>
              </a:lnSpc>
              <a:spcBef>
                <a:spcPts val="0"/>
              </a:spcBef>
              <a:spcAft>
                <a:spcPts val="0"/>
              </a:spcAft>
              <a:buSzPts val="1400"/>
              <a:buNone/>
              <a:defRPr/>
            </a:lvl9pPr>
          </a:lstStyle>
          <a:p/>
        </p:txBody>
      </p:sp>
      <p:sp>
        <p:nvSpPr>
          <p:cNvPr id="77" name="Google Shape;77;p33"/>
          <p:cNvSpPr txBox="1"/>
          <p:nvPr>
            <p:ph type="body" idx="1"/>
          </p:nvPr>
        </p:nvSpPr>
        <p:spPr>
          <a:xfrm>
            <a:off x="3886200" y="558065"/>
            <a:ext cx="4690872" cy="913212"/>
          </a:xfrm>
          <a:prstGeom prst="rect">
            <a:avLst/>
          </a:prstGeom>
          <a:noFill/>
          <a:ln>
            <a:noFill/>
          </a:ln>
        </p:spPr>
        <p:txBody>
          <a:bodyPr spcFirstLastPara="1" wrap="square" lIns="91425" tIns="45700" rIns="91425" bIns="45700" anchor="b" anchorCtr="0">
            <a:normAutofit/>
          </a:bodyPr>
          <a:lstStyle>
            <a:lvl1pPr marL="457200" lvl="0" indent="-228600" algn="l">
              <a:lnSpc>
                <a:spcPct val="113000"/>
              </a:lnSpc>
              <a:spcBef>
                <a:spcPts val="0"/>
              </a:spcBef>
              <a:spcAft>
                <a:spcPts val="0"/>
              </a:spcAft>
              <a:buClr>
                <a:srgbClr val="262626"/>
              </a:buClr>
              <a:buSzPts val="2400"/>
              <a:buNone/>
              <a:defRPr sz="2400" b="0" i="1">
                <a:solidFill>
                  <a:srgbClr val="262626"/>
                </a:solidFill>
              </a:defRPr>
            </a:lvl1pPr>
            <a:lvl2pPr marL="914400" lvl="1" indent="-228600" algn="l">
              <a:lnSpc>
                <a:spcPct val="112000"/>
              </a:lnSpc>
              <a:spcBef>
                <a:spcPts val="900"/>
              </a:spcBef>
              <a:spcAft>
                <a:spcPts val="0"/>
              </a:spcAft>
              <a:buClr>
                <a:srgbClr val="262626"/>
              </a:buClr>
              <a:buSzPts val="1500"/>
              <a:buNone/>
              <a:defRPr sz="1500" b="1"/>
            </a:lvl2pPr>
            <a:lvl3pPr marL="1371600" lvl="2" indent="-228600" algn="l">
              <a:lnSpc>
                <a:spcPct val="112000"/>
              </a:lnSpc>
              <a:spcBef>
                <a:spcPts val="900"/>
              </a:spcBef>
              <a:spcAft>
                <a:spcPts val="0"/>
              </a:spcAft>
              <a:buClr>
                <a:srgbClr val="262626"/>
              </a:buClr>
              <a:buSzPts val="1350"/>
              <a:buNone/>
              <a:defRPr sz="1350" b="1"/>
            </a:lvl3pPr>
            <a:lvl4pPr marL="1828800" lvl="3" indent="-228600" algn="l">
              <a:lnSpc>
                <a:spcPct val="112000"/>
              </a:lnSpc>
              <a:spcBef>
                <a:spcPts val="900"/>
              </a:spcBef>
              <a:spcAft>
                <a:spcPts val="0"/>
              </a:spcAft>
              <a:buClr>
                <a:srgbClr val="262626"/>
              </a:buClr>
              <a:buSzPts val="1200"/>
              <a:buNone/>
              <a:defRPr sz="1200" b="1"/>
            </a:lvl4pPr>
            <a:lvl5pPr marL="2286000" lvl="4" indent="-228600" algn="l">
              <a:lnSpc>
                <a:spcPct val="112000"/>
              </a:lnSpc>
              <a:spcBef>
                <a:spcPts val="900"/>
              </a:spcBef>
              <a:spcAft>
                <a:spcPts val="0"/>
              </a:spcAft>
              <a:buClr>
                <a:srgbClr val="262626"/>
              </a:buClr>
              <a:buSzPts val="1200"/>
              <a:buNone/>
              <a:defRPr sz="1200" b="1"/>
            </a:lvl5pPr>
            <a:lvl6pPr marL="2743200" lvl="5" indent="-228600" algn="l">
              <a:lnSpc>
                <a:spcPct val="112000"/>
              </a:lnSpc>
              <a:spcBef>
                <a:spcPts val="975"/>
              </a:spcBef>
              <a:spcAft>
                <a:spcPts val="0"/>
              </a:spcAft>
              <a:buClr>
                <a:srgbClr val="262626"/>
              </a:buClr>
              <a:buSzPts val="1200"/>
              <a:buNone/>
              <a:defRPr sz="1200" b="1"/>
            </a:lvl6pPr>
            <a:lvl7pPr marL="3200400" lvl="6" indent="-228600" algn="l">
              <a:lnSpc>
                <a:spcPct val="112000"/>
              </a:lnSpc>
              <a:spcBef>
                <a:spcPts val="975"/>
              </a:spcBef>
              <a:spcAft>
                <a:spcPts val="0"/>
              </a:spcAft>
              <a:buClr>
                <a:srgbClr val="262626"/>
              </a:buClr>
              <a:buSzPts val="1200"/>
              <a:buNone/>
              <a:defRPr sz="1200" b="1"/>
            </a:lvl7pPr>
            <a:lvl8pPr marL="3657600" lvl="7" indent="-228600" algn="l">
              <a:lnSpc>
                <a:spcPct val="112000"/>
              </a:lnSpc>
              <a:spcBef>
                <a:spcPts val="975"/>
              </a:spcBef>
              <a:spcAft>
                <a:spcPts val="0"/>
              </a:spcAft>
              <a:buClr>
                <a:srgbClr val="262626"/>
              </a:buClr>
              <a:buSzPts val="1200"/>
              <a:buNone/>
              <a:defRPr sz="1200" b="1"/>
            </a:lvl8pPr>
            <a:lvl9pPr marL="4114800" lvl="8" indent="-228600" algn="l">
              <a:lnSpc>
                <a:spcPct val="112000"/>
              </a:lnSpc>
              <a:spcBef>
                <a:spcPts val="975"/>
              </a:spcBef>
              <a:spcAft>
                <a:spcPts val="0"/>
              </a:spcAft>
              <a:buClr>
                <a:srgbClr val="262626"/>
              </a:buClr>
              <a:buSzPts val="1200"/>
              <a:buNone/>
              <a:defRPr sz="1200" b="1"/>
            </a:lvl9pPr>
          </a:lstStyle>
          <a:p/>
        </p:txBody>
      </p:sp>
      <p:sp>
        <p:nvSpPr>
          <p:cNvPr id="78" name="Google Shape;78;p33"/>
          <p:cNvSpPr txBox="1"/>
          <p:nvPr>
            <p:ph type="body" idx="2"/>
          </p:nvPr>
        </p:nvSpPr>
        <p:spPr>
          <a:xfrm>
            <a:off x="3886200" y="1526122"/>
            <a:ext cx="4690872" cy="1751537"/>
          </a:xfrm>
          <a:prstGeom prst="rect">
            <a:avLst/>
          </a:prstGeom>
          <a:noFill/>
          <a:ln>
            <a:noFill/>
          </a:ln>
        </p:spPr>
        <p:txBody>
          <a:bodyPr spcFirstLastPara="1" wrap="square" lIns="91425" tIns="45700" rIns="91425" bIns="45700" anchor="t" anchorCtr="0">
            <a:noAutofit/>
          </a:bodyPr>
          <a:lstStyle>
            <a:lvl1pPr marL="457200" lvl="0" indent="-342900" algn="l">
              <a:lnSpc>
                <a:spcPct val="112000"/>
              </a:lnSpc>
              <a:spcBef>
                <a:spcPts val="900"/>
              </a:spcBef>
              <a:spcAft>
                <a:spcPts val="0"/>
              </a:spcAft>
              <a:buClr>
                <a:srgbClr val="262626"/>
              </a:buClr>
              <a:buSzPts val="1800"/>
              <a:buChar char="•"/>
              <a:defRPr/>
            </a:lvl1pPr>
            <a:lvl2pPr marL="914400" lvl="1" indent="-342900" algn="l">
              <a:lnSpc>
                <a:spcPct val="112000"/>
              </a:lnSpc>
              <a:spcBef>
                <a:spcPts val="900"/>
              </a:spcBef>
              <a:spcAft>
                <a:spcPts val="0"/>
              </a:spcAft>
              <a:buClr>
                <a:srgbClr val="262626"/>
              </a:buClr>
              <a:buSzPts val="1800"/>
              <a:buChar char="–"/>
              <a:defRPr/>
            </a:lvl2pPr>
            <a:lvl3pPr marL="1371600" lvl="2" indent="-342900" algn="l">
              <a:lnSpc>
                <a:spcPct val="112000"/>
              </a:lnSpc>
              <a:spcBef>
                <a:spcPts val="900"/>
              </a:spcBef>
              <a:spcAft>
                <a:spcPts val="0"/>
              </a:spcAft>
              <a:buClr>
                <a:srgbClr val="262626"/>
              </a:buClr>
              <a:buSzPts val="1800"/>
              <a:buChar char="•"/>
              <a:defRPr/>
            </a:lvl3pPr>
            <a:lvl4pPr marL="1828800" lvl="3" indent="-342900" algn="l">
              <a:lnSpc>
                <a:spcPct val="112000"/>
              </a:lnSpc>
              <a:spcBef>
                <a:spcPts val="900"/>
              </a:spcBef>
              <a:spcAft>
                <a:spcPts val="0"/>
              </a:spcAft>
              <a:buClr>
                <a:srgbClr val="262626"/>
              </a:buClr>
              <a:buSzPts val="1800"/>
              <a:buChar char="–"/>
              <a:defRPr/>
            </a:lvl4pPr>
            <a:lvl5pPr marL="2286000" lvl="4" indent="-342900" algn="l">
              <a:lnSpc>
                <a:spcPct val="112000"/>
              </a:lnSpc>
              <a:spcBef>
                <a:spcPts val="900"/>
              </a:spcBef>
              <a:spcAft>
                <a:spcPts val="0"/>
              </a:spcAft>
              <a:buClr>
                <a:srgbClr val="262626"/>
              </a:buClr>
              <a:buSzPts val="1800"/>
              <a:buChar char="•"/>
              <a:defRPr/>
            </a:lvl5pPr>
            <a:lvl6pPr marL="2743200" lvl="5" indent="-342900" algn="l">
              <a:lnSpc>
                <a:spcPct val="112000"/>
              </a:lnSpc>
              <a:spcBef>
                <a:spcPts val="975"/>
              </a:spcBef>
              <a:spcAft>
                <a:spcPts val="0"/>
              </a:spcAft>
              <a:buClr>
                <a:srgbClr val="262626"/>
              </a:buClr>
              <a:buSzPts val="1800"/>
              <a:buChar char="–"/>
              <a:defRPr/>
            </a:lvl6pPr>
            <a:lvl7pPr marL="3200400" lvl="6" indent="-342900" algn="l">
              <a:lnSpc>
                <a:spcPct val="112000"/>
              </a:lnSpc>
              <a:spcBef>
                <a:spcPts val="975"/>
              </a:spcBef>
              <a:spcAft>
                <a:spcPts val="0"/>
              </a:spcAft>
              <a:buClr>
                <a:srgbClr val="262626"/>
              </a:buClr>
              <a:buSzPts val="1800"/>
              <a:buChar char="•"/>
              <a:defRPr/>
            </a:lvl7pPr>
            <a:lvl8pPr marL="3657600" lvl="7" indent="-342900" algn="l">
              <a:lnSpc>
                <a:spcPct val="112000"/>
              </a:lnSpc>
              <a:spcBef>
                <a:spcPts val="975"/>
              </a:spcBef>
              <a:spcAft>
                <a:spcPts val="0"/>
              </a:spcAft>
              <a:buClr>
                <a:srgbClr val="262626"/>
              </a:buClr>
              <a:buSzPts val="1800"/>
              <a:buChar char="–"/>
              <a:defRPr/>
            </a:lvl8pPr>
            <a:lvl9pPr marL="4114800" lvl="8" indent="-342900" algn="l">
              <a:lnSpc>
                <a:spcPct val="112000"/>
              </a:lnSpc>
              <a:spcBef>
                <a:spcPts val="975"/>
              </a:spcBef>
              <a:spcAft>
                <a:spcPts val="0"/>
              </a:spcAft>
              <a:buClr>
                <a:srgbClr val="262626"/>
              </a:buClr>
              <a:buSzPts val="1800"/>
              <a:buChar char="•"/>
              <a:defRPr/>
            </a:lvl9pPr>
          </a:lstStyle>
          <a:p/>
        </p:txBody>
      </p:sp>
      <p:sp>
        <p:nvSpPr>
          <p:cNvPr id="79" name="Google Shape;79;p33"/>
          <p:cNvSpPr txBox="1"/>
          <p:nvPr>
            <p:ph type="body" idx="3"/>
          </p:nvPr>
        </p:nvSpPr>
        <p:spPr>
          <a:xfrm>
            <a:off x="3886200" y="3700828"/>
            <a:ext cx="4690872" cy="913759"/>
          </a:xfrm>
          <a:prstGeom prst="rect">
            <a:avLst/>
          </a:prstGeom>
          <a:noFill/>
          <a:ln>
            <a:noFill/>
          </a:ln>
        </p:spPr>
        <p:txBody>
          <a:bodyPr spcFirstLastPara="1" wrap="square" lIns="91425" tIns="45700" rIns="91425" bIns="45700" anchor="b" anchorCtr="0">
            <a:normAutofit/>
          </a:bodyPr>
          <a:lstStyle>
            <a:lvl1pPr marL="457200" lvl="0" indent="-228600" algn="l">
              <a:lnSpc>
                <a:spcPct val="112000"/>
              </a:lnSpc>
              <a:spcBef>
                <a:spcPts val="900"/>
              </a:spcBef>
              <a:spcAft>
                <a:spcPts val="0"/>
              </a:spcAft>
              <a:buClr>
                <a:srgbClr val="262626"/>
              </a:buClr>
              <a:buSzPts val="2400"/>
              <a:buNone/>
              <a:defRPr sz="2400" b="0" i="1">
                <a:solidFill>
                  <a:srgbClr val="262626"/>
                </a:solidFill>
              </a:defRPr>
            </a:lvl1pPr>
            <a:lvl2pPr marL="914400" lvl="1" indent="-228600" algn="l">
              <a:lnSpc>
                <a:spcPct val="112000"/>
              </a:lnSpc>
              <a:spcBef>
                <a:spcPts val="900"/>
              </a:spcBef>
              <a:spcAft>
                <a:spcPts val="0"/>
              </a:spcAft>
              <a:buClr>
                <a:srgbClr val="262626"/>
              </a:buClr>
              <a:buSzPts val="1500"/>
              <a:buNone/>
              <a:defRPr sz="1500" b="1"/>
            </a:lvl2pPr>
            <a:lvl3pPr marL="1371600" lvl="2" indent="-228600" algn="l">
              <a:lnSpc>
                <a:spcPct val="112000"/>
              </a:lnSpc>
              <a:spcBef>
                <a:spcPts val="900"/>
              </a:spcBef>
              <a:spcAft>
                <a:spcPts val="0"/>
              </a:spcAft>
              <a:buClr>
                <a:srgbClr val="262626"/>
              </a:buClr>
              <a:buSzPts val="1350"/>
              <a:buNone/>
              <a:defRPr sz="1350" b="1"/>
            </a:lvl3pPr>
            <a:lvl4pPr marL="1828800" lvl="3" indent="-228600" algn="l">
              <a:lnSpc>
                <a:spcPct val="112000"/>
              </a:lnSpc>
              <a:spcBef>
                <a:spcPts val="900"/>
              </a:spcBef>
              <a:spcAft>
                <a:spcPts val="0"/>
              </a:spcAft>
              <a:buClr>
                <a:srgbClr val="262626"/>
              </a:buClr>
              <a:buSzPts val="1200"/>
              <a:buNone/>
              <a:defRPr sz="1200" b="1"/>
            </a:lvl4pPr>
            <a:lvl5pPr marL="2286000" lvl="4" indent="-228600" algn="l">
              <a:lnSpc>
                <a:spcPct val="112000"/>
              </a:lnSpc>
              <a:spcBef>
                <a:spcPts val="900"/>
              </a:spcBef>
              <a:spcAft>
                <a:spcPts val="0"/>
              </a:spcAft>
              <a:buClr>
                <a:srgbClr val="262626"/>
              </a:buClr>
              <a:buSzPts val="1200"/>
              <a:buNone/>
              <a:defRPr sz="1200" b="1"/>
            </a:lvl5pPr>
            <a:lvl6pPr marL="2743200" lvl="5" indent="-228600" algn="l">
              <a:lnSpc>
                <a:spcPct val="112000"/>
              </a:lnSpc>
              <a:spcBef>
                <a:spcPts val="975"/>
              </a:spcBef>
              <a:spcAft>
                <a:spcPts val="0"/>
              </a:spcAft>
              <a:buClr>
                <a:srgbClr val="262626"/>
              </a:buClr>
              <a:buSzPts val="1200"/>
              <a:buNone/>
              <a:defRPr sz="1200" b="1"/>
            </a:lvl6pPr>
            <a:lvl7pPr marL="3200400" lvl="6" indent="-228600" algn="l">
              <a:lnSpc>
                <a:spcPct val="112000"/>
              </a:lnSpc>
              <a:spcBef>
                <a:spcPts val="975"/>
              </a:spcBef>
              <a:spcAft>
                <a:spcPts val="0"/>
              </a:spcAft>
              <a:buClr>
                <a:srgbClr val="262626"/>
              </a:buClr>
              <a:buSzPts val="1200"/>
              <a:buNone/>
              <a:defRPr sz="1200" b="1"/>
            </a:lvl7pPr>
            <a:lvl8pPr marL="3657600" lvl="7" indent="-228600" algn="l">
              <a:lnSpc>
                <a:spcPct val="112000"/>
              </a:lnSpc>
              <a:spcBef>
                <a:spcPts val="975"/>
              </a:spcBef>
              <a:spcAft>
                <a:spcPts val="0"/>
              </a:spcAft>
              <a:buClr>
                <a:srgbClr val="262626"/>
              </a:buClr>
              <a:buSzPts val="1200"/>
              <a:buNone/>
              <a:defRPr sz="1200" b="1"/>
            </a:lvl8pPr>
            <a:lvl9pPr marL="4114800" lvl="8" indent="-228600" algn="l">
              <a:lnSpc>
                <a:spcPct val="112000"/>
              </a:lnSpc>
              <a:spcBef>
                <a:spcPts val="975"/>
              </a:spcBef>
              <a:spcAft>
                <a:spcPts val="0"/>
              </a:spcAft>
              <a:buClr>
                <a:srgbClr val="262626"/>
              </a:buClr>
              <a:buSzPts val="1200"/>
              <a:buNone/>
              <a:defRPr sz="1200" b="1"/>
            </a:lvl9pPr>
          </a:lstStyle>
          <a:p/>
        </p:txBody>
      </p:sp>
      <p:sp>
        <p:nvSpPr>
          <p:cNvPr id="80" name="Google Shape;80;p33"/>
          <p:cNvSpPr txBox="1"/>
          <p:nvPr>
            <p:ph type="body" idx="4"/>
          </p:nvPr>
        </p:nvSpPr>
        <p:spPr>
          <a:xfrm>
            <a:off x="3886200" y="4669432"/>
            <a:ext cx="4690872" cy="1752100"/>
          </a:xfrm>
          <a:prstGeom prst="rect">
            <a:avLst/>
          </a:prstGeom>
          <a:noFill/>
          <a:ln>
            <a:noFill/>
          </a:ln>
        </p:spPr>
        <p:txBody>
          <a:bodyPr spcFirstLastPara="1" wrap="square" lIns="91425" tIns="45700" rIns="91425" bIns="45700" anchor="t" anchorCtr="0">
            <a:noAutofit/>
          </a:bodyPr>
          <a:lstStyle>
            <a:lvl1pPr marL="457200" lvl="0" indent="-342900" algn="l">
              <a:lnSpc>
                <a:spcPct val="112000"/>
              </a:lnSpc>
              <a:spcBef>
                <a:spcPts val="900"/>
              </a:spcBef>
              <a:spcAft>
                <a:spcPts val="0"/>
              </a:spcAft>
              <a:buClr>
                <a:srgbClr val="262626"/>
              </a:buClr>
              <a:buSzPts val="1800"/>
              <a:buChar char="•"/>
              <a:defRPr/>
            </a:lvl1pPr>
            <a:lvl2pPr marL="914400" lvl="1" indent="-342900" algn="l">
              <a:lnSpc>
                <a:spcPct val="112000"/>
              </a:lnSpc>
              <a:spcBef>
                <a:spcPts val="900"/>
              </a:spcBef>
              <a:spcAft>
                <a:spcPts val="0"/>
              </a:spcAft>
              <a:buClr>
                <a:srgbClr val="262626"/>
              </a:buClr>
              <a:buSzPts val="1800"/>
              <a:buChar char="–"/>
              <a:defRPr/>
            </a:lvl2pPr>
            <a:lvl3pPr marL="1371600" lvl="2" indent="-342900" algn="l">
              <a:lnSpc>
                <a:spcPct val="112000"/>
              </a:lnSpc>
              <a:spcBef>
                <a:spcPts val="900"/>
              </a:spcBef>
              <a:spcAft>
                <a:spcPts val="0"/>
              </a:spcAft>
              <a:buClr>
                <a:srgbClr val="262626"/>
              </a:buClr>
              <a:buSzPts val="1800"/>
              <a:buChar char="•"/>
              <a:defRPr/>
            </a:lvl3pPr>
            <a:lvl4pPr marL="1828800" lvl="3" indent="-342900" algn="l">
              <a:lnSpc>
                <a:spcPct val="112000"/>
              </a:lnSpc>
              <a:spcBef>
                <a:spcPts val="900"/>
              </a:spcBef>
              <a:spcAft>
                <a:spcPts val="0"/>
              </a:spcAft>
              <a:buClr>
                <a:srgbClr val="262626"/>
              </a:buClr>
              <a:buSzPts val="1800"/>
              <a:buChar char="–"/>
              <a:defRPr/>
            </a:lvl4pPr>
            <a:lvl5pPr marL="2286000" lvl="4" indent="-342900" algn="l">
              <a:lnSpc>
                <a:spcPct val="112000"/>
              </a:lnSpc>
              <a:spcBef>
                <a:spcPts val="900"/>
              </a:spcBef>
              <a:spcAft>
                <a:spcPts val="0"/>
              </a:spcAft>
              <a:buClr>
                <a:srgbClr val="262626"/>
              </a:buClr>
              <a:buSzPts val="1800"/>
              <a:buChar char="•"/>
              <a:defRPr/>
            </a:lvl5pPr>
            <a:lvl6pPr marL="2743200" lvl="5" indent="-342900" algn="l">
              <a:lnSpc>
                <a:spcPct val="112000"/>
              </a:lnSpc>
              <a:spcBef>
                <a:spcPts val="975"/>
              </a:spcBef>
              <a:spcAft>
                <a:spcPts val="0"/>
              </a:spcAft>
              <a:buClr>
                <a:srgbClr val="262626"/>
              </a:buClr>
              <a:buSzPts val="1800"/>
              <a:buChar char="–"/>
              <a:defRPr/>
            </a:lvl6pPr>
            <a:lvl7pPr marL="3200400" lvl="6" indent="-342900" algn="l">
              <a:lnSpc>
                <a:spcPct val="112000"/>
              </a:lnSpc>
              <a:spcBef>
                <a:spcPts val="975"/>
              </a:spcBef>
              <a:spcAft>
                <a:spcPts val="0"/>
              </a:spcAft>
              <a:buClr>
                <a:srgbClr val="262626"/>
              </a:buClr>
              <a:buSzPts val="1800"/>
              <a:buChar char="•"/>
              <a:defRPr/>
            </a:lvl7pPr>
            <a:lvl8pPr marL="3657600" lvl="7" indent="-342900" algn="l">
              <a:lnSpc>
                <a:spcPct val="112000"/>
              </a:lnSpc>
              <a:spcBef>
                <a:spcPts val="975"/>
              </a:spcBef>
              <a:spcAft>
                <a:spcPts val="0"/>
              </a:spcAft>
              <a:buClr>
                <a:srgbClr val="262626"/>
              </a:buClr>
              <a:buSzPts val="1800"/>
              <a:buChar char="–"/>
              <a:defRPr/>
            </a:lvl8pPr>
            <a:lvl9pPr marL="4114800" lvl="8" indent="-342900" algn="l">
              <a:lnSpc>
                <a:spcPct val="112000"/>
              </a:lnSpc>
              <a:spcBef>
                <a:spcPts val="975"/>
              </a:spcBef>
              <a:spcAft>
                <a:spcPts val="0"/>
              </a:spcAft>
              <a:buClr>
                <a:srgbClr val="262626"/>
              </a:buClr>
              <a:buSzPts val="1800"/>
              <a:buChar char="•"/>
              <a:defRPr/>
            </a:lvl9pPr>
          </a:lstStyle>
          <a:p/>
        </p:txBody>
      </p:sp>
      <p:sp>
        <p:nvSpPr>
          <p:cNvPr id="81" name="Google Shape;81;p33"/>
          <p:cNvSpPr txBox="1"/>
          <p:nvPr>
            <p:ph type="dt" idx="10"/>
          </p:nvPr>
        </p:nvSpPr>
        <p:spPr>
          <a:xfrm>
            <a:off x="571500" y="5929312"/>
            <a:ext cx="2860675" cy="365125"/>
          </a:xfrm>
          <a:prstGeom prst="rect">
            <a:avLst/>
          </a:prstGeom>
          <a:noFill/>
          <a:ln>
            <a:noFill/>
          </a:ln>
        </p:spPr>
        <p:txBody>
          <a:bodyPr spcFirstLastPara="1" wrap="square" lIns="91425" tIns="45700" rIns="91425" bIns="45700" anchor="t" anchorCtr="0">
            <a:noAutofit/>
          </a:bodyPr>
          <a:lstStyle>
            <a:lvl1pPr lvl="0" algn="r">
              <a:lnSpc>
                <a:spcPct val="100000"/>
              </a:lnSpc>
              <a:spcBef>
                <a:spcPts val="0"/>
              </a:spcBef>
              <a:spcAft>
                <a:spcPts val="0"/>
              </a:spcAft>
              <a:buSzPts val="1400"/>
              <a:buNone/>
              <a:defRPr sz="700" i="1">
                <a:solidFill>
                  <a:srgbClr val="262626"/>
                </a:solidFill>
                <a:latin typeface="Century Schoolbook" panose="02040604050505020304"/>
                <a:ea typeface="Century Schoolbook" panose="02040604050505020304"/>
                <a:cs typeface="Century Schoolbook" panose="02040604050505020304"/>
                <a:sym typeface="Century Schoolbook" panose="02040604050505020304"/>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33"/>
          <p:cNvSpPr txBox="1"/>
          <p:nvPr>
            <p:ph type="ftr" idx="11"/>
          </p:nvPr>
        </p:nvSpPr>
        <p:spPr>
          <a:xfrm>
            <a:off x="571500" y="6315075"/>
            <a:ext cx="2860675" cy="365125"/>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33"/>
          <p:cNvSpPr txBox="1"/>
          <p:nvPr>
            <p:ph type="sldNum" idx="12"/>
          </p:nvPr>
        </p:nvSpPr>
        <p:spPr>
          <a:xfrm>
            <a:off x="8736012" y="5607050"/>
            <a:ext cx="407987"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1pPr>
            <a:lvl2pPr marL="0" marR="0" lvl="1"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2pPr>
            <a:lvl3pPr marL="0" marR="0" lvl="2"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3pPr>
            <a:lvl4pPr marL="0" marR="0" lvl="3"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4pPr>
            <a:lvl5pPr marL="0" marR="0" lvl="4"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5pPr>
            <a:lvl6pPr marL="0" marR="0" lvl="5"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6pPr>
            <a:lvl7pPr marL="0" marR="0" lvl="6"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7pPr>
            <a:lvl8pPr marL="0" marR="0" lvl="7"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8pPr>
            <a:lvl9pPr marL="0" marR="0" lvl="8"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showMasterSp="0" matchingName="Section Header">
  <p:cSld name="SECTION_HEADER">
    <p:spTree>
      <p:nvGrpSpPr>
        <p:cNvPr id="93" name="Shape 93"/>
        <p:cNvGrpSpPr/>
        <p:nvPr/>
      </p:nvGrpSpPr>
      <p:grpSpPr>
        <a:xfrm>
          <a:off x="0" y="0"/>
          <a:ext cx="0" cy="0"/>
          <a:chOff x="0" y="0"/>
          <a:chExt cx="0" cy="0"/>
        </a:xfrm>
      </p:grpSpPr>
      <p:sp>
        <p:nvSpPr>
          <p:cNvPr id="94" name="Google Shape;94;p35"/>
          <p:cNvSpPr txBox="1"/>
          <p:nvPr>
            <p:ph type="title"/>
          </p:nvPr>
        </p:nvSpPr>
        <p:spPr>
          <a:xfrm>
            <a:off x="1460755" y="2571723"/>
            <a:ext cx="6222491" cy="3286153"/>
          </a:xfrm>
          <a:prstGeom prst="rect">
            <a:avLst/>
          </a:prstGeom>
          <a:noFill/>
          <a:ln>
            <a:noFill/>
          </a:ln>
        </p:spPr>
        <p:txBody>
          <a:bodyPr spcFirstLastPara="1" wrap="square" lIns="91425" tIns="45700" rIns="91425" bIns="45700" anchor="t" anchorCtr="0">
            <a:normAutofit/>
          </a:bodyPr>
          <a:lstStyle>
            <a:lvl1pPr lvl="0" algn="r">
              <a:lnSpc>
                <a:spcPct val="85000"/>
              </a:lnSpc>
              <a:spcBef>
                <a:spcPts val="0"/>
              </a:spcBef>
              <a:spcAft>
                <a:spcPts val="0"/>
              </a:spcAft>
              <a:buSzPts val="1400"/>
              <a:buNone/>
              <a:defRPr sz="5800" cap="none">
                <a:solidFill>
                  <a:srgbClr val="262626"/>
                </a:solidFill>
              </a:defRPr>
            </a:lvl1pPr>
            <a:lvl2pPr lvl="1" algn="r">
              <a:lnSpc>
                <a:spcPct val="90000"/>
              </a:lnSpc>
              <a:spcBef>
                <a:spcPts val="0"/>
              </a:spcBef>
              <a:spcAft>
                <a:spcPts val="0"/>
              </a:spcAft>
              <a:buSzPts val="1400"/>
              <a:buNone/>
              <a:defRPr/>
            </a:lvl2pPr>
            <a:lvl3pPr lvl="2" algn="r">
              <a:lnSpc>
                <a:spcPct val="90000"/>
              </a:lnSpc>
              <a:spcBef>
                <a:spcPts val="0"/>
              </a:spcBef>
              <a:spcAft>
                <a:spcPts val="0"/>
              </a:spcAft>
              <a:buSzPts val="1400"/>
              <a:buNone/>
              <a:defRPr/>
            </a:lvl3pPr>
            <a:lvl4pPr lvl="3" algn="r">
              <a:lnSpc>
                <a:spcPct val="90000"/>
              </a:lnSpc>
              <a:spcBef>
                <a:spcPts val="0"/>
              </a:spcBef>
              <a:spcAft>
                <a:spcPts val="0"/>
              </a:spcAft>
              <a:buSzPts val="1400"/>
              <a:buNone/>
              <a:defRPr/>
            </a:lvl4pPr>
            <a:lvl5pPr lvl="4" algn="r">
              <a:lnSpc>
                <a:spcPct val="90000"/>
              </a:lnSpc>
              <a:spcBef>
                <a:spcPts val="0"/>
              </a:spcBef>
              <a:spcAft>
                <a:spcPts val="0"/>
              </a:spcAft>
              <a:buSzPts val="1400"/>
              <a:buNone/>
              <a:defRPr/>
            </a:lvl5pPr>
            <a:lvl6pPr lvl="5" algn="r">
              <a:lnSpc>
                <a:spcPct val="90000"/>
              </a:lnSpc>
              <a:spcBef>
                <a:spcPts val="0"/>
              </a:spcBef>
              <a:spcAft>
                <a:spcPts val="0"/>
              </a:spcAft>
              <a:buSzPts val="1400"/>
              <a:buNone/>
              <a:defRPr/>
            </a:lvl6pPr>
            <a:lvl7pPr lvl="6" algn="r">
              <a:lnSpc>
                <a:spcPct val="90000"/>
              </a:lnSpc>
              <a:spcBef>
                <a:spcPts val="0"/>
              </a:spcBef>
              <a:spcAft>
                <a:spcPts val="0"/>
              </a:spcAft>
              <a:buSzPts val="1400"/>
              <a:buNone/>
              <a:defRPr/>
            </a:lvl7pPr>
            <a:lvl8pPr lvl="7" algn="r">
              <a:lnSpc>
                <a:spcPct val="90000"/>
              </a:lnSpc>
              <a:spcBef>
                <a:spcPts val="0"/>
              </a:spcBef>
              <a:spcAft>
                <a:spcPts val="0"/>
              </a:spcAft>
              <a:buSzPts val="1400"/>
              <a:buNone/>
              <a:defRPr/>
            </a:lvl8pPr>
            <a:lvl9pPr lvl="8" algn="r">
              <a:lnSpc>
                <a:spcPct val="90000"/>
              </a:lnSpc>
              <a:spcBef>
                <a:spcPts val="0"/>
              </a:spcBef>
              <a:spcAft>
                <a:spcPts val="0"/>
              </a:spcAft>
              <a:buSzPts val="1400"/>
              <a:buNone/>
              <a:defRPr/>
            </a:lvl9pPr>
          </a:lstStyle>
          <a:p/>
        </p:txBody>
      </p:sp>
      <p:sp>
        <p:nvSpPr>
          <p:cNvPr id="95" name="Google Shape;95;p35"/>
          <p:cNvSpPr txBox="1"/>
          <p:nvPr>
            <p:ph type="body" idx="1"/>
          </p:nvPr>
        </p:nvSpPr>
        <p:spPr>
          <a:xfrm>
            <a:off x="1460755" y="1393748"/>
            <a:ext cx="6301072" cy="819150"/>
          </a:xfrm>
          <a:prstGeom prst="rect">
            <a:avLst/>
          </a:prstGeom>
          <a:noFill/>
          <a:ln>
            <a:noFill/>
          </a:ln>
        </p:spPr>
        <p:txBody>
          <a:bodyPr spcFirstLastPara="1" wrap="square" lIns="91425" tIns="45700" rIns="91425" bIns="45700" anchor="ctr" anchorCtr="0">
            <a:normAutofit/>
          </a:bodyPr>
          <a:lstStyle>
            <a:lvl1pPr marL="457200" lvl="0" indent="-228600" algn="r">
              <a:lnSpc>
                <a:spcPct val="113000"/>
              </a:lnSpc>
              <a:spcBef>
                <a:spcPts val="0"/>
              </a:spcBef>
              <a:spcAft>
                <a:spcPts val="0"/>
              </a:spcAft>
              <a:buClr>
                <a:srgbClr val="262626"/>
              </a:buClr>
              <a:buSzPts val="1800"/>
              <a:buNone/>
              <a:defRPr sz="1800" b="0" i="1">
                <a:solidFill>
                  <a:srgbClr val="262626"/>
                </a:solidFill>
              </a:defRPr>
            </a:lvl1pPr>
            <a:lvl2pPr marL="914400" lvl="1" indent="-228600" algn="l">
              <a:lnSpc>
                <a:spcPct val="112000"/>
              </a:lnSpc>
              <a:spcBef>
                <a:spcPts val="900"/>
              </a:spcBef>
              <a:spcAft>
                <a:spcPts val="0"/>
              </a:spcAft>
              <a:buClr>
                <a:srgbClr val="888888"/>
              </a:buClr>
              <a:buSzPts val="1500"/>
              <a:buNone/>
              <a:defRPr sz="1500">
                <a:solidFill>
                  <a:srgbClr val="888888"/>
                </a:solidFill>
              </a:defRPr>
            </a:lvl2pPr>
            <a:lvl3pPr marL="1371600" lvl="2" indent="-228600" algn="l">
              <a:lnSpc>
                <a:spcPct val="112000"/>
              </a:lnSpc>
              <a:spcBef>
                <a:spcPts val="900"/>
              </a:spcBef>
              <a:spcAft>
                <a:spcPts val="0"/>
              </a:spcAft>
              <a:buClr>
                <a:srgbClr val="888888"/>
              </a:buClr>
              <a:buSzPts val="1350"/>
              <a:buNone/>
              <a:defRPr sz="1350">
                <a:solidFill>
                  <a:srgbClr val="888888"/>
                </a:solidFill>
              </a:defRPr>
            </a:lvl3pPr>
            <a:lvl4pPr marL="1828800" lvl="3" indent="-228600" algn="l">
              <a:lnSpc>
                <a:spcPct val="112000"/>
              </a:lnSpc>
              <a:spcBef>
                <a:spcPts val="900"/>
              </a:spcBef>
              <a:spcAft>
                <a:spcPts val="0"/>
              </a:spcAft>
              <a:buClr>
                <a:srgbClr val="888888"/>
              </a:buClr>
              <a:buSzPts val="1200"/>
              <a:buNone/>
              <a:defRPr sz="1200">
                <a:solidFill>
                  <a:srgbClr val="888888"/>
                </a:solidFill>
              </a:defRPr>
            </a:lvl4pPr>
            <a:lvl5pPr marL="2286000" lvl="4" indent="-228600" algn="l">
              <a:lnSpc>
                <a:spcPct val="112000"/>
              </a:lnSpc>
              <a:spcBef>
                <a:spcPts val="900"/>
              </a:spcBef>
              <a:spcAft>
                <a:spcPts val="0"/>
              </a:spcAft>
              <a:buClr>
                <a:srgbClr val="888888"/>
              </a:buClr>
              <a:buSzPts val="1200"/>
              <a:buNone/>
              <a:defRPr sz="1200">
                <a:solidFill>
                  <a:srgbClr val="888888"/>
                </a:solidFill>
              </a:defRPr>
            </a:lvl5pPr>
            <a:lvl6pPr marL="2743200" lvl="5" indent="-228600" algn="l">
              <a:lnSpc>
                <a:spcPct val="112000"/>
              </a:lnSpc>
              <a:spcBef>
                <a:spcPts val="975"/>
              </a:spcBef>
              <a:spcAft>
                <a:spcPts val="0"/>
              </a:spcAft>
              <a:buClr>
                <a:srgbClr val="888888"/>
              </a:buClr>
              <a:buSzPts val="1200"/>
              <a:buNone/>
              <a:defRPr sz="1200">
                <a:solidFill>
                  <a:srgbClr val="888888"/>
                </a:solidFill>
              </a:defRPr>
            </a:lvl6pPr>
            <a:lvl7pPr marL="3200400" lvl="6" indent="-228600" algn="l">
              <a:lnSpc>
                <a:spcPct val="112000"/>
              </a:lnSpc>
              <a:spcBef>
                <a:spcPts val="975"/>
              </a:spcBef>
              <a:spcAft>
                <a:spcPts val="0"/>
              </a:spcAft>
              <a:buClr>
                <a:srgbClr val="888888"/>
              </a:buClr>
              <a:buSzPts val="1200"/>
              <a:buNone/>
              <a:defRPr sz="1200">
                <a:solidFill>
                  <a:srgbClr val="888888"/>
                </a:solidFill>
              </a:defRPr>
            </a:lvl7pPr>
            <a:lvl8pPr marL="3657600" lvl="7" indent="-228600" algn="l">
              <a:lnSpc>
                <a:spcPct val="112000"/>
              </a:lnSpc>
              <a:spcBef>
                <a:spcPts val="975"/>
              </a:spcBef>
              <a:spcAft>
                <a:spcPts val="0"/>
              </a:spcAft>
              <a:buClr>
                <a:srgbClr val="888888"/>
              </a:buClr>
              <a:buSzPts val="1200"/>
              <a:buNone/>
              <a:defRPr sz="1200">
                <a:solidFill>
                  <a:srgbClr val="888888"/>
                </a:solidFill>
              </a:defRPr>
            </a:lvl8pPr>
            <a:lvl9pPr marL="4114800" lvl="8" indent="-228600" algn="l">
              <a:lnSpc>
                <a:spcPct val="112000"/>
              </a:lnSpc>
              <a:spcBef>
                <a:spcPts val="975"/>
              </a:spcBef>
              <a:spcAft>
                <a:spcPts val="0"/>
              </a:spcAft>
              <a:buClr>
                <a:srgbClr val="888888"/>
              </a:buClr>
              <a:buSzPts val="1200"/>
              <a:buNone/>
              <a:defRPr sz="1200">
                <a:solidFill>
                  <a:srgbClr val="888888"/>
                </a:solidFill>
              </a:defRPr>
            </a:lvl9pPr>
          </a:lstStyle>
          <a:p/>
        </p:txBody>
      </p:sp>
      <p:sp>
        <p:nvSpPr>
          <p:cNvPr id="96" name="Google Shape;96;p35"/>
          <p:cNvSpPr txBox="1"/>
          <p:nvPr>
            <p:ph type="dt" idx="10"/>
          </p:nvPr>
        </p:nvSpPr>
        <p:spPr>
          <a:xfrm>
            <a:off x="6557962" y="6315075"/>
            <a:ext cx="1196975" cy="365125"/>
          </a:xfrm>
          <a:prstGeom prst="rect">
            <a:avLst/>
          </a:prstGeom>
          <a:noFill/>
          <a:ln>
            <a:noFill/>
          </a:ln>
        </p:spPr>
        <p:txBody>
          <a:bodyPr spcFirstLastPara="1" wrap="square" lIns="91425" tIns="45700" rIns="91425" bIns="45700" anchor="t" anchorCtr="0">
            <a:noAutofit/>
          </a:bodyPr>
          <a:lstStyle>
            <a:lvl1pPr lvl="0" algn="r">
              <a:lnSpc>
                <a:spcPct val="100000"/>
              </a:lnSpc>
              <a:spcBef>
                <a:spcPts val="0"/>
              </a:spcBef>
              <a:spcAft>
                <a:spcPts val="0"/>
              </a:spcAft>
              <a:buSzPts val="1400"/>
              <a:buNone/>
              <a:defRPr sz="900" i="1">
                <a:solidFill>
                  <a:srgbClr val="262626"/>
                </a:solidFill>
                <a:latin typeface="Century Schoolbook" panose="02040604050505020304"/>
                <a:ea typeface="Century Schoolbook" panose="02040604050505020304"/>
                <a:cs typeface="Century Schoolbook" panose="02040604050505020304"/>
                <a:sym typeface="Century Schoolbook" panose="02040604050505020304"/>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7" name="Google Shape;97;p35"/>
          <p:cNvSpPr txBox="1"/>
          <p:nvPr>
            <p:ph type="ftr" idx="11"/>
          </p:nvPr>
        </p:nvSpPr>
        <p:spPr>
          <a:xfrm>
            <a:off x="1460500" y="6315075"/>
            <a:ext cx="4860925" cy="365125"/>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8" name="Google Shape;98;p35"/>
          <p:cNvSpPr txBox="1"/>
          <p:nvPr>
            <p:ph type="sldNum" idx="12"/>
          </p:nvPr>
        </p:nvSpPr>
        <p:spPr>
          <a:xfrm>
            <a:off x="8736012" y="1620837"/>
            <a:ext cx="407987"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1pPr>
            <a:lvl2pPr marL="0" marR="0" lvl="1"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2pPr>
            <a:lvl3pPr marL="0" marR="0" lvl="2"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3pPr>
            <a:lvl4pPr marL="0" marR="0" lvl="3"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4pPr>
            <a:lvl5pPr marL="0" marR="0" lvl="4"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5pPr>
            <a:lvl6pPr marL="0" marR="0" lvl="5"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6pPr>
            <a:lvl7pPr marL="0" marR="0" lvl="6"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7pPr>
            <a:lvl8pPr marL="0" marR="0" lvl="7"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8pPr>
            <a:lvl9pPr marL="0" marR="0" lvl="8"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showMasterSp="0" matchingName="Vertical Title and Text">
  <p:cSld name="VERTICAL_TITLE_AND_VERTICAL_TEXT">
    <p:spTree>
      <p:nvGrpSpPr>
        <p:cNvPr id="108" name="Shape 108"/>
        <p:cNvGrpSpPr/>
        <p:nvPr/>
      </p:nvGrpSpPr>
      <p:grpSpPr>
        <a:xfrm>
          <a:off x="0" y="0"/>
          <a:ext cx="0" cy="0"/>
          <a:chOff x="0" y="0"/>
          <a:chExt cx="0" cy="0"/>
        </a:xfrm>
      </p:grpSpPr>
      <p:sp>
        <p:nvSpPr>
          <p:cNvPr id="109" name="Google Shape;109;p37"/>
          <p:cNvSpPr txBox="1"/>
          <p:nvPr>
            <p:ph type="title"/>
          </p:nvPr>
        </p:nvSpPr>
        <p:spPr>
          <a:xfrm rot="5400000">
            <a:off x="4571523" y="2064482"/>
            <a:ext cx="4678106" cy="1835003"/>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SzPts val="1400"/>
              <a:buNone/>
              <a:defRPr/>
            </a:lvl1pPr>
            <a:lvl2pPr lvl="1" algn="r">
              <a:lnSpc>
                <a:spcPct val="90000"/>
              </a:lnSpc>
              <a:spcBef>
                <a:spcPts val="0"/>
              </a:spcBef>
              <a:spcAft>
                <a:spcPts val="0"/>
              </a:spcAft>
              <a:buSzPts val="1400"/>
              <a:buNone/>
              <a:defRPr/>
            </a:lvl2pPr>
            <a:lvl3pPr lvl="2" algn="r">
              <a:lnSpc>
                <a:spcPct val="90000"/>
              </a:lnSpc>
              <a:spcBef>
                <a:spcPts val="0"/>
              </a:spcBef>
              <a:spcAft>
                <a:spcPts val="0"/>
              </a:spcAft>
              <a:buSzPts val="1400"/>
              <a:buNone/>
              <a:defRPr/>
            </a:lvl3pPr>
            <a:lvl4pPr lvl="3" algn="r">
              <a:lnSpc>
                <a:spcPct val="90000"/>
              </a:lnSpc>
              <a:spcBef>
                <a:spcPts val="0"/>
              </a:spcBef>
              <a:spcAft>
                <a:spcPts val="0"/>
              </a:spcAft>
              <a:buSzPts val="1400"/>
              <a:buNone/>
              <a:defRPr/>
            </a:lvl4pPr>
            <a:lvl5pPr lvl="4" algn="r">
              <a:lnSpc>
                <a:spcPct val="90000"/>
              </a:lnSpc>
              <a:spcBef>
                <a:spcPts val="0"/>
              </a:spcBef>
              <a:spcAft>
                <a:spcPts val="0"/>
              </a:spcAft>
              <a:buSzPts val="1400"/>
              <a:buNone/>
              <a:defRPr/>
            </a:lvl5pPr>
            <a:lvl6pPr lvl="5" algn="r">
              <a:lnSpc>
                <a:spcPct val="90000"/>
              </a:lnSpc>
              <a:spcBef>
                <a:spcPts val="0"/>
              </a:spcBef>
              <a:spcAft>
                <a:spcPts val="0"/>
              </a:spcAft>
              <a:buSzPts val="1400"/>
              <a:buNone/>
              <a:defRPr/>
            </a:lvl6pPr>
            <a:lvl7pPr lvl="6" algn="r">
              <a:lnSpc>
                <a:spcPct val="90000"/>
              </a:lnSpc>
              <a:spcBef>
                <a:spcPts val="0"/>
              </a:spcBef>
              <a:spcAft>
                <a:spcPts val="0"/>
              </a:spcAft>
              <a:buSzPts val="1400"/>
              <a:buNone/>
              <a:defRPr/>
            </a:lvl7pPr>
            <a:lvl8pPr lvl="7" algn="r">
              <a:lnSpc>
                <a:spcPct val="90000"/>
              </a:lnSpc>
              <a:spcBef>
                <a:spcPts val="0"/>
              </a:spcBef>
              <a:spcAft>
                <a:spcPts val="0"/>
              </a:spcAft>
              <a:buSzPts val="1400"/>
              <a:buNone/>
              <a:defRPr/>
            </a:lvl8pPr>
            <a:lvl9pPr lvl="8" algn="r">
              <a:lnSpc>
                <a:spcPct val="90000"/>
              </a:lnSpc>
              <a:spcBef>
                <a:spcPts val="0"/>
              </a:spcBef>
              <a:spcAft>
                <a:spcPts val="0"/>
              </a:spcAft>
              <a:buSzPts val="1400"/>
              <a:buNone/>
              <a:defRPr/>
            </a:lvl9pPr>
          </a:lstStyle>
          <a:p/>
        </p:txBody>
      </p:sp>
      <p:sp>
        <p:nvSpPr>
          <p:cNvPr id="110" name="Google Shape;110;p37"/>
          <p:cNvSpPr txBox="1"/>
          <p:nvPr>
            <p:ph type="body" idx="1"/>
          </p:nvPr>
        </p:nvSpPr>
        <p:spPr>
          <a:xfrm rot="5400000">
            <a:off x="941102" y="330481"/>
            <a:ext cx="4678105" cy="5303009"/>
          </a:xfrm>
          <a:prstGeom prst="rect">
            <a:avLst/>
          </a:prstGeom>
          <a:noFill/>
          <a:ln>
            <a:noFill/>
          </a:ln>
        </p:spPr>
        <p:txBody>
          <a:bodyPr spcFirstLastPara="1" wrap="square" lIns="91425" tIns="45700" rIns="91425" bIns="45700" anchor="t" anchorCtr="0">
            <a:noAutofit/>
          </a:bodyPr>
          <a:lstStyle>
            <a:lvl1pPr marL="457200" lvl="0" indent="-342900" algn="l">
              <a:lnSpc>
                <a:spcPct val="112000"/>
              </a:lnSpc>
              <a:spcBef>
                <a:spcPts val="900"/>
              </a:spcBef>
              <a:spcAft>
                <a:spcPts val="0"/>
              </a:spcAft>
              <a:buClr>
                <a:srgbClr val="262626"/>
              </a:buClr>
              <a:buSzPts val="1800"/>
              <a:buChar char="•"/>
              <a:defRPr/>
            </a:lvl1pPr>
            <a:lvl2pPr marL="914400" lvl="1" indent="-342900" algn="l">
              <a:lnSpc>
                <a:spcPct val="112000"/>
              </a:lnSpc>
              <a:spcBef>
                <a:spcPts val="900"/>
              </a:spcBef>
              <a:spcAft>
                <a:spcPts val="0"/>
              </a:spcAft>
              <a:buClr>
                <a:srgbClr val="262626"/>
              </a:buClr>
              <a:buSzPts val="1800"/>
              <a:buChar char="–"/>
              <a:defRPr/>
            </a:lvl2pPr>
            <a:lvl3pPr marL="1371600" lvl="2" indent="-342900" algn="l">
              <a:lnSpc>
                <a:spcPct val="112000"/>
              </a:lnSpc>
              <a:spcBef>
                <a:spcPts val="900"/>
              </a:spcBef>
              <a:spcAft>
                <a:spcPts val="0"/>
              </a:spcAft>
              <a:buClr>
                <a:srgbClr val="262626"/>
              </a:buClr>
              <a:buSzPts val="1800"/>
              <a:buChar char="•"/>
              <a:defRPr/>
            </a:lvl3pPr>
            <a:lvl4pPr marL="1828800" lvl="3" indent="-342900" algn="l">
              <a:lnSpc>
                <a:spcPct val="112000"/>
              </a:lnSpc>
              <a:spcBef>
                <a:spcPts val="900"/>
              </a:spcBef>
              <a:spcAft>
                <a:spcPts val="0"/>
              </a:spcAft>
              <a:buClr>
                <a:srgbClr val="262626"/>
              </a:buClr>
              <a:buSzPts val="1800"/>
              <a:buChar char="–"/>
              <a:defRPr/>
            </a:lvl4pPr>
            <a:lvl5pPr marL="2286000" lvl="4" indent="-342900" algn="l">
              <a:lnSpc>
                <a:spcPct val="112000"/>
              </a:lnSpc>
              <a:spcBef>
                <a:spcPts val="900"/>
              </a:spcBef>
              <a:spcAft>
                <a:spcPts val="0"/>
              </a:spcAft>
              <a:buClr>
                <a:srgbClr val="262626"/>
              </a:buClr>
              <a:buSzPts val="1800"/>
              <a:buChar char="•"/>
              <a:defRPr/>
            </a:lvl5pPr>
            <a:lvl6pPr marL="2743200" lvl="5" indent="-342900" algn="l">
              <a:lnSpc>
                <a:spcPct val="112000"/>
              </a:lnSpc>
              <a:spcBef>
                <a:spcPts val="975"/>
              </a:spcBef>
              <a:spcAft>
                <a:spcPts val="0"/>
              </a:spcAft>
              <a:buClr>
                <a:srgbClr val="262626"/>
              </a:buClr>
              <a:buSzPts val="1800"/>
              <a:buChar char="–"/>
              <a:defRPr/>
            </a:lvl6pPr>
            <a:lvl7pPr marL="3200400" lvl="6" indent="-342900" algn="l">
              <a:lnSpc>
                <a:spcPct val="112000"/>
              </a:lnSpc>
              <a:spcBef>
                <a:spcPts val="975"/>
              </a:spcBef>
              <a:spcAft>
                <a:spcPts val="0"/>
              </a:spcAft>
              <a:buClr>
                <a:srgbClr val="262626"/>
              </a:buClr>
              <a:buSzPts val="1800"/>
              <a:buChar char="•"/>
              <a:defRPr/>
            </a:lvl7pPr>
            <a:lvl8pPr marL="3657600" lvl="7" indent="-342900" algn="l">
              <a:lnSpc>
                <a:spcPct val="112000"/>
              </a:lnSpc>
              <a:spcBef>
                <a:spcPts val="975"/>
              </a:spcBef>
              <a:spcAft>
                <a:spcPts val="0"/>
              </a:spcAft>
              <a:buClr>
                <a:srgbClr val="262626"/>
              </a:buClr>
              <a:buSzPts val="1800"/>
              <a:buChar char="–"/>
              <a:defRPr/>
            </a:lvl8pPr>
            <a:lvl9pPr marL="4114800" lvl="8" indent="-342900" algn="l">
              <a:lnSpc>
                <a:spcPct val="112000"/>
              </a:lnSpc>
              <a:spcBef>
                <a:spcPts val="975"/>
              </a:spcBef>
              <a:spcAft>
                <a:spcPts val="0"/>
              </a:spcAft>
              <a:buClr>
                <a:srgbClr val="262626"/>
              </a:buClr>
              <a:buSzPts val="1800"/>
              <a:buChar char="•"/>
              <a:defRPr/>
            </a:lvl9pPr>
          </a:lstStyle>
          <a:p/>
        </p:txBody>
      </p:sp>
      <p:sp>
        <p:nvSpPr>
          <p:cNvPr id="111" name="Google Shape;111;p37"/>
          <p:cNvSpPr txBox="1"/>
          <p:nvPr>
            <p:ph type="dt" idx="10"/>
          </p:nvPr>
        </p:nvSpPr>
        <p:spPr>
          <a:xfrm>
            <a:off x="4902200" y="5927725"/>
            <a:ext cx="2860675" cy="365125"/>
          </a:xfrm>
          <a:prstGeom prst="rect">
            <a:avLst/>
          </a:prstGeom>
          <a:noFill/>
          <a:ln>
            <a:noFill/>
          </a:ln>
        </p:spPr>
        <p:txBody>
          <a:bodyPr spcFirstLastPara="1" wrap="square" lIns="91425" tIns="45700" rIns="91425" bIns="45700" anchor="t" anchorCtr="0">
            <a:noAutofit/>
          </a:bodyPr>
          <a:lstStyle>
            <a:lvl1pPr lvl="0" algn="r">
              <a:lnSpc>
                <a:spcPct val="100000"/>
              </a:lnSpc>
              <a:spcBef>
                <a:spcPts val="0"/>
              </a:spcBef>
              <a:spcAft>
                <a:spcPts val="0"/>
              </a:spcAft>
              <a:buSzPts val="1400"/>
              <a:buNone/>
              <a:defRPr sz="700" i="1">
                <a:solidFill>
                  <a:srgbClr val="262626"/>
                </a:solidFill>
                <a:latin typeface="Century Schoolbook" panose="02040604050505020304"/>
                <a:ea typeface="Century Schoolbook" panose="02040604050505020304"/>
                <a:cs typeface="Century Schoolbook" panose="02040604050505020304"/>
                <a:sym typeface="Century Schoolbook" panose="02040604050505020304"/>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2" name="Google Shape;112;p37"/>
          <p:cNvSpPr txBox="1"/>
          <p:nvPr>
            <p:ph type="ftr" idx="11"/>
          </p:nvPr>
        </p:nvSpPr>
        <p:spPr>
          <a:xfrm>
            <a:off x="4902200" y="6316662"/>
            <a:ext cx="2860675" cy="365125"/>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3" name="Google Shape;113;p37"/>
          <p:cNvSpPr txBox="1"/>
          <p:nvPr>
            <p:ph type="sldNum" idx="12"/>
          </p:nvPr>
        </p:nvSpPr>
        <p:spPr>
          <a:xfrm>
            <a:off x="8736012" y="5607050"/>
            <a:ext cx="407987"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1pPr>
            <a:lvl2pPr marL="0" marR="0" lvl="1"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2pPr>
            <a:lvl3pPr marL="0" marR="0" lvl="2"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3pPr>
            <a:lvl4pPr marL="0" marR="0" lvl="3"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4pPr>
            <a:lvl5pPr marL="0" marR="0" lvl="4"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5pPr>
            <a:lvl6pPr marL="0" marR="0" lvl="5"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6pPr>
            <a:lvl7pPr marL="0" marR="0" lvl="6"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7pPr>
            <a:lvl8pPr marL="0" marR="0" lvl="7"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8pPr>
            <a:lvl9pPr marL="0" marR="0" lvl="8" indent="0" algn="r">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theme" Target="../theme/theme2.xml"/><Relationship Id="rId8" Type="http://schemas.openxmlformats.org/officeDocument/2006/relationships/slideLayout" Target="../slideLayouts/slideLayout9.xml"/><Relationship Id="rId7" Type="http://schemas.openxmlformats.org/officeDocument/2006/relationships/slideLayout" Target="../slideLayouts/slideLayout8.xml"/><Relationship Id="rId6" Type="http://schemas.openxmlformats.org/officeDocument/2006/relationships/slideLayout" Target="../slideLayouts/slideLayout7.xml"/><Relationship Id="rId5" Type="http://schemas.openxmlformats.org/officeDocument/2006/relationships/slideLayout" Target="../slideLayouts/slideLayout6.xml"/><Relationship Id="rId4" Type="http://schemas.openxmlformats.org/officeDocument/2006/relationships/slideLayout" Target="../slideLayouts/slideLayout5.xml"/><Relationship Id="rId3" Type="http://schemas.openxmlformats.org/officeDocument/2006/relationships/slideLayout" Target="../slideLayouts/slideLayout4.xml"/><Relationship Id="rId2" Type="http://schemas.openxmlformats.org/officeDocument/2006/relationships/slideLayout" Target="../slideLayouts/slideLayout3.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0.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9" name="Shape 9"/>
        <p:cNvGrpSpPr/>
        <p:nvPr/>
      </p:nvGrpSpPr>
      <p:grpSpPr>
        <a:xfrm>
          <a:off x="0" y="0"/>
          <a:ext cx="0" cy="0"/>
          <a:chOff x="0" y="0"/>
          <a:chExt cx="0" cy="0"/>
        </a:xfrm>
      </p:grpSpPr>
      <p:sp>
        <p:nvSpPr>
          <p:cNvPr id="10" name="Google Shape;10;p23"/>
          <p:cNvSpPr/>
          <p:nvPr/>
        </p:nvSpPr>
        <p:spPr>
          <a:xfrm>
            <a:off x="8736012" y="1189037"/>
            <a:ext cx="407987" cy="819150"/>
          </a:xfrm>
          <a:custGeom>
            <a:avLst/>
            <a:gdLst/>
            <a:ahLst/>
            <a:cxnLst/>
            <a:rect l="l" t="t" r="r" b="b"/>
            <a:pathLst>
              <a:path w="1799" h="3612" extrusionOk="0">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l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lt1"/>
              </a:solidFill>
              <a:latin typeface="Arial" panose="020B0604020202020204"/>
              <a:ea typeface="Arial" panose="020B0604020202020204"/>
              <a:cs typeface="Arial" panose="020B0604020202020204"/>
              <a:sym typeface="Arial" panose="020B0604020202020204"/>
            </a:endParaRPr>
          </a:p>
        </p:txBody>
      </p:sp>
      <p:cxnSp>
        <p:nvCxnSpPr>
          <p:cNvPr id="11" name="Google Shape;11;p23"/>
          <p:cNvCxnSpPr/>
          <p:nvPr/>
        </p:nvCxnSpPr>
        <p:spPr>
          <a:xfrm>
            <a:off x="581025" y="1257300"/>
            <a:ext cx="0" cy="5600700"/>
          </a:xfrm>
          <a:prstGeom prst="straightConnector1">
            <a:avLst/>
          </a:prstGeom>
          <a:noFill/>
          <a:ln w="25400" cap="flat" cmpd="sng">
            <a:solidFill>
              <a:schemeClr val="dk2"/>
            </a:solidFill>
            <a:prstDash val="solid"/>
            <a:miter lim="800000"/>
            <a:headEnd type="none" w="med" len="med"/>
            <a:tailEnd type="none" w="med" len="med"/>
          </a:ln>
        </p:spPr>
      </p:cxnSp>
      <p:cxnSp>
        <p:nvCxnSpPr>
          <p:cNvPr id="12" name="Google Shape;12;p23"/>
          <p:cNvCxnSpPr/>
          <p:nvPr/>
        </p:nvCxnSpPr>
        <p:spPr>
          <a:xfrm>
            <a:off x="581025" y="1257300"/>
            <a:ext cx="0" cy="5600700"/>
          </a:xfrm>
          <a:prstGeom prst="straightConnector1">
            <a:avLst/>
          </a:prstGeom>
          <a:noFill/>
          <a:ln w="25400" cap="flat" cmpd="sng">
            <a:solidFill>
              <a:schemeClr val="lt2"/>
            </a:solidFill>
            <a:prstDash val="solid"/>
            <a:miter lim="800000"/>
            <a:headEnd type="none" w="med" len="med"/>
            <a:tailEnd type="none" w="med" len="med"/>
          </a:ln>
        </p:spPr>
      </p:cxnSp>
      <p:sp>
        <p:nvSpPr>
          <p:cNvPr id="13" name="Google Shape;13;p23"/>
          <p:cNvSpPr txBox="1"/>
          <p:nvPr>
            <p:ph type="title"/>
          </p:nvPr>
        </p:nvSpPr>
        <p:spPr>
          <a:xfrm>
            <a:off x="571500" y="560387"/>
            <a:ext cx="2874962" cy="4951412"/>
          </a:xfrm>
          <a:prstGeom prst="rect">
            <a:avLst/>
          </a:prstGeom>
          <a:noFill/>
          <a:ln>
            <a:noFill/>
          </a:ln>
        </p:spPr>
        <p:txBody>
          <a:bodyPr spcFirstLastPara="1" wrap="square" lIns="91425" tIns="45700" rIns="91425" bIns="45700" anchor="t" anchorCtr="0">
            <a:noAutofit/>
          </a:bodyPr>
          <a:lstStyle>
            <a:lvl1pPr marR="0" lvl="0" algn="r" rtl="0">
              <a:lnSpc>
                <a:spcPct val="90000"/>
              </a:lnSpc>
              <a:spcBef>
                <a:spcPts val="0"/>
              </a:spcBef>
              <a:spcAft>
                <a:spcPts val="0"/>
              </a:spcAft>
              <a:buSzPts val="1400"/>
              <a:buNone/>
              <a:defRPr sz="3800" b="0" i="1" u="none" strike="noStrike" cap="none">
                <a:solidFill>
                  <a:srgbClr val="262626"/>
                </a:solidFill>
                <a:latin typeface="Century Schoolbook" panose="02040604050505020304"/>
                <a:ea typeface="Century Schoolbook" panose="02040604050505020304"/>
                <a:cs typeface="Century Schoolbook" panose="02040604050505020304"/>
                <a:sym typeface="Century Schoolbook" panose="02040604050505020304"/>
              </a:defRPr>
            </a:lvl1pPr>
            <a:lvl2pPr marR="0" lvl="1" algn="r" rtl="0">
              <a:lnSpc>
                <a:spcPct val="90000"/>
              </a:lnSpc>
              <a:spcBef>
                <a:spcPts val="0"/>
              </a:spcBef>
              <a:spcAft>
                <a:spcPts val="0"/>
              </a:spcAft>
              <a:buSzPts val="1400"/>
              <a:buNone/>
              <a:defRPr sz="3800" b="0" i="1" u="none" strike="noStrike" cap="none">
                <a:solidFill>
                  <a:srgbClr val="262626"/>
                </a:solidFill>
                <a:latin typeface="Century Schoolbook" panose="02040604050505020304"/>
                <a:ea typeface="Century Schoolbook" panose="02040604050505020304"/>
                <a:cs typeface="Century Schoolbook" panose="02040604050505020304"/>
                <a:sym typeface="Century Schoolbook" panose="02040604050505020304"/>
              </a:defRPr>
            </a:lvl2pPr>
            <a:lvl3pPr marR="0" lvl="2" algn="r" rtl="0">
              <a:lnSpc>
                <a:spcPct val="90000"/>
              </a:lnSpc>
              <a:spcBef>
                <a:spcPts val="0"/>
              </a:spcBef>
              <a:spcAft>
                <a:spcPts val="0"/>
              </a:spcAft>
              <a:buSzPts val="1400"/>
              <a:buNone/>
              <a:defRPr sz="3800" b="0" i="1" u="none" strike="noStrike" cap="none">
                <a:solidFill>
                  <a:srgbClr val="262626"/>
                </a:solidFill>
                <a:latin typeface="Century Schoolbook" panose="02040604050505020304"/>
                <a:ea typeface="Century Schoolbook" panose="02040604050505020304"/>
                <a:cs typeface="Century Schoolbook" panose="02040604050505020304"/>
                <a:sym typeface="Century Schoolbook" panose="02040604050505020304"/>
              </a:defRPr>
            </a:lvl3pPr>
            <a:lvl4pPr marR="0" lvl="3" algn="r" rtl="0">
              <a:lnSpc>
                <a:spcPct val="90000"/>
              </a:lnSpc>
              <a:spcBef>
                <a:spcPts val="0"/>
              </a:spcBef>
              <a:spcAft>
                <a:spcPts val="0"/>
              </a:spcAft>
              <a:buSzPts val="1400"/>
              <a:buNone/>
              <a:defRPr sz="3800" b="0" i="1" u="none" strike="noStrike" cap="none">
                <a:solidFill>
                  <a:srgbClr val="262626"/>
                </a:solidFill>
                <a:latin typeface="Century Schoolbook" panose="02040604050505020304"/>
                <a:ea typeface="Century Schoolbook" panose="02040604050505020304"/>
                <a:cs typeface="Century Schoolbook" panose="02040604050505020304"/>
                <a:sym typeface="Century Schoolbook" panose="02040604050505020304"/>
              </a:defRPr>
            </a:lvl4pPr>
            <a:lvl5pPr marR="0" lvl="4" algn="r" rtl="0">
              <a:lnSpc>
                <a:spcPct val="90000"/>
              </a:lnSpc>
              <a:spcBef>
                <a:spcPts val="0"/>
              </a:spcBef>
              <a:spcAft>
                <a:spcPts val="0"/>
              </a:spcAft>
              <a:buSzPts val="1400"/>
              <a:buNone/>
              <a:defRPr sz="3800" b="0" i="1" u="none" strike="noStrike" cap="none">
                <a:solidFill>
                  <a:srgbClr val="262626"/>
                </a:solidFill>
                <a:latin typeface="Century Schoolbook" panose="02040604050505020304"/>
                <a:ea typeface="Century Schoolbook" panose="02040604050505020304"/>
                <a:cs typeface="Century Schoolbook" panose="02040604050505020304"/>
                <a:sym typeface="Century Schoolbook" panose="02040604050505020304"/>
              </a:defRPr>
            </a:lvl5pPr>
            <a:lvl6pPr marR="0" lvl="5" algn="r" rtl="0">
              <a:lnSpc>
                <a:spcPct val="90000"/>
              </a:lnSpc>
              <a:spcBef>
                <a:spcPts val="0"/>
              </a:spcBef>
              <a:spcAft>
                <a:spcPts val="0"/>
              </a:spcAft>
              <a:buSzPts val="1400"/>
              <a:buNone/>
              <a:defRPr sz="3800" b="0" i="1" u="none" strike="noStrike" cap="none">
                <a:solidFill>
                  <a:srgbClr val="262626"/>
                </a:solidFill>
                <a:latin typeface="Century Schoolbook" panose="02040604050505020304"/>
                <a:ea typeface="Century Schoolbook" panose="02040604050505020304"/>
                <a:cs typeface="Century Schoolbook" panose="02040604050505020304"/>
                <a:sym typeface="Century Schoolbook" panose="02040604050505020304"/>
              </a:defRPr>
            </a:lvl6pPr>
            <a:lvl7pPr marR="0" lvl="6" algn="r" rtl="0">
              <a:lnSpc>
                <a:spcPct val="90000"/>
              </a:lnSpc>
              <a:spcBef>
                <a:spcPts val="0"/>
              </a:spcBef>
              <a:spcAft>
                <a:spcPts val="0"/>
              </a:spcAft>
              <a:buSzPts val="1400"/>
              <a:buNone/>
              <a:defRPr sz="3800" b="0" i="1" u="none" strike="noStrike" cap="none">
                <a:solidFill>
                  <a:srgbClr val="262626"/>
                </a:solidFill>
                <a:latin typeface="Century Schoolbook" panose="02040604050505020304"/>
                <a:ea typeface="Century Schoolbook" panose="02040604050505020304"/>
                <a:cs typeface="Century Schoolbook" panose="02040604050505020304"/>
                <a:sym typeface="Century Schoolbook" panose="02040604050505020304"/>
              </a:defRPr>
            </a:lvl7pPr>
            <a:lvl8pPr marR="0" lvl="7" algn="r" rtl="0">
              <a:lnSpc>
                <a:spcPct val="90000"/>
              </a:lnSpc>
              <a:spcBef>
                <a:spcPts val="0"/>
              </a:spcBef>
              <a:spcAft>
                <a:spcPts val="0"/>
              </a:spcAft>
              <a:buSzPts val="1400"/>
              <a:buNone/>
              <a:defRPr sz="3800" b="0" i="1" u="none" strike="noStrike" cap="none">
                <a:solidFill>
                  <a:srgbClr val="262626"/>
                </a:solidFill>
                <a:latin typeface="Century Schoolbook" panose="02040604050505020304"/>
                <a:ea typeface="Century Schoolbook" panose="02040604050505020304"/>
                <a:cs typeface="Century Schoolbook" panose="02040604050505020304"/>
                <a:sym typeface="Century Schoolbook" panose="02040604050505020304"/>
              </a:defRPr>
            </a:lvl8pPr>
            <a:lvl9pPr marR="0" lvl="8" algn="r" rtl="0">
              <a:lnSpc>
                <a:spcPct val="90000"/>
              </a:lnSpc>
              <a:spcBef>
                <a:spcPts val="0"/>
              </a:spcBef>
              <a:spcAft>
                <a:spcPts val="0"/>
              </a:spcAft>
              <a:buSzPts val="1400"/>
              <a:buNone/>
              <a:defRPr sz="3800" b="0" i="1" u="none" strike="noStrike" cap="none">
                <a:solidFill>
                  <a:srgbClr val="262626"/>
                </a:solidFill>
                <a:latin typeface="Century Schoolbook" panose="02040604050505020304"/>
                <a:ea typeface="Century Schoolbook" panose="02040604050505020304"/>
                <a:cs typeface="Century Schoolbook" panose="02040604050505020304"/>
                <a:sym typeface="Century Schoolbook" panose="02040604050505020304"/>
              </a:defRPr>
            </a:lvl9pPr>
          </a:lstStyle>
          <a:p/>
        </p:txBody>
      </p:sp>
      <p:sp>
        <p:nvSpPr>
          <p:cNvPr id="14" name="Google Shape;14;p23"/>
          <p:cNvSpPr txBox="1"/>
          <p:nvPr>
            <p:ph type="body" idx="1"/>
          </p:nvPr>
        </p:nvSpPr>
        <p:spPr>
          <a:xfrm>
            <a:off x="3886200" y="568325"/>
            <a:ext cx="4686300" cy="5656262"/>
          </a:xfrm>
          <a:prstGeom prst="rect">
            <a:avLst/>
          </a:prstGeom>
          <a:noFill/>
          <a:ln>
            <a:noFill/>
          </a:ln>
        </p:spPr>
        <p:txBody>
          <a:bodyPr spcFirstLastPara="1" wrap="square" lIns="91425" tIns="45700" rIns="91425" bIns="45700" anchor="t" anchorCtr="0">
            <a:noAutofit/>
          </a:bodyPr>
          <a:lstStyle>
            <a:lvl1pPr marL="457200" marR="0" lvl="0" indent="-355600" algn="l" rtl="0">
              <a:lnSpc>
                <a:spcPct val="112000"/>
              </a:lnSpc>
              <a:spcBef>
                <a:spcPts val="900"/>
              </a:spcBef>
              <a:spcAft>
                <a:spcPts val="0"/>
              </a:spcAft>
              <a:buClr>
                <a:srgbClr val="262626"/>
              </a:buClr>
              <a:buSzPts val="2000"/>
              <a:buFont typeface="Arial" panose="020B0604020202020204"/>
              <a:buChar char="•"/>
              <a:defRPr sz="2000" b="0" i="0" u="none" strike="noStrike" cap="none">
                <a:solidFill>
                  <a:srgbClr val="262626"/>
                </a:solidFill>
                <a:latin typeface="Corbel" panose="020B0503020204020204"/>
                <a:ea typeface="Corbel" panose="020B0503020204020204"/>
                <a:cs typeface="Corbel" panose="020B0503020204020204"/>
                <a:sym typeface="Corbel" panose="020B0503020204020204"/>
              </a:defRPr>
            </a:lvl1pPr>
            <a:lvl2pPr marL="914400" marR="0" lvl="1" indent="-342900" algn="l" rtl="0">
              <a:lnSpc>
                <a:spcPct val="112000"/>
              </a:lnSpc>
              <a:spcBef>
                <a:spcPts val="900"/>
              </a:spcBef>
              <a:spcAft>
                <a:spcPts val="0"/>
              </a:spcAft>
              <a:buClr>
                <a:srgbClr val="262626"/>
              </a:buClr>
              <a:buSzPts val="1800"/>
              <a:buFont typeface="Corbel" panose="020B0503020204020204"/>
              <a:buChar char="–"/>
              <a:defRPr sz="1800" b="0" i="0" u="none" strike="noStrike" cap="none">
                <a:solidFill>
                  <a:srgbClr val="262626"/>
                </a:solidFill>
                <a:latin typeface="Corbel" panose="020B0503020204020204"/>
                <a:ea typeface="Corbel" panose="020B0503020204020204"/>
                <a:cs typeface="Corbel" panose="020B0503020204020204"/>
                <a:sym typeface="Corbel" panose="020B0503020204020204"/>
              </a:defRPr>
            </a:lvl2pPr>
            <a:lvl3pPr marL="1371600" marR="0" lvl="2" indent="-330200" algn="l" rtl="0">
              <a:lnSpc>
                <a:spcPct val="112000"/>
              </a:lnSpc>
              <a:spcBef>
                <a:spcPts val="900"/>
              </a:spcBef>
              <a:spcAft>
                <a:spcPts val="0"/>
              </a:spcAft>
              <a:buClr>
                <a:srgbClr val="262626"/>
              </a:buClr>
              <a:buSzPts val="1600"/>
              <a:buFont typeface="Arial" panose="020B0604020202020204"/>
              <a:buChar char="•"/>
              <a:defRPr sz="1600" b="0" i="0" u="none" strike="noStrike" cap="none">
                <a:solidFill>
                  <a:srgbClr val="262626"/>
                </a:solidFill>
                <a:latin typeface="Corbel" panose="020B0503020204020204"/>
                <a:ea typeface="Corbel" panose="020B0503020204020204"/>
                <a:cs typeface="Corbel" panose="020B0503020204020204"/>
                <a:sym typeface="Corbel" panose="020B0503020204020204"/>
              </a:defRPr>
            </a:lvl3pPr>
            <a:lvl4pPr marL="1828800" marR="0" lvl="3" indent="-317500" algn="l" rtl="0">
              <a:lnSpc>
                <a:spcPct val="112000"/>
              </a:lnSpc>
              <a:spcBef>
                <a:spcPts val="900"/>
              </a:spcBef>
              <a:spcAft>
                <a:spcPts val="0"/>
              </a:spcAft>
              <a:buClr>
                <a:srgbClr val="262626"/>
              </a:buClr>
              <a:buSzPts val="1400"/>
              <a:buFont typeface="Corbel" panose="020B0503020204020204"/>
              <a:buChar char="–"/>
              <a:defRPr sz="1400" b="0" i="0" u="none" strike="noStrike" cap="none">
                <a:solidFill>
                  <a:srgbClr val="262626"/>
                </a:solidFill>
                <a:latin typeface="Corbel" panose="020B0503020204020204"/>
                <a:ea typeface="Corbel" panose="020B0503020204020204"/>
                <a:cs typeface="Corbel" panose="020B0503020204020204"/>
                <a:sym typeface="Corbel" panose="020B0503020204020204"/>
              </a:defRPr>
            </a:lvl4pPr>
            <a:lvl5pPr marL="2286000" marR="0" lvl="4" indent="-317500" algn="l" rtl="0">
              <a:lnSpc>
                <a:spcPct val="112000"/>
              </a:lnSpc>
              <a:spcBef>
                <a:spcPts val="900"/>
              </a:spcBef>
              <a:spcAft>
                <a:spcPts val="0"/>
              </a:spcAft>
              <a:buClr>
                <a:srgbClr val="262626"/>
              </a:buClr>
              <a:buSzPts val="1400"/>
              <a:buFont typeface="Arial" panose="020B0604020202020204"/>
              <a:buChar char="•"/>
              <a:defRPr sz="1400" b="0" i="1" u="none" strike="noStrike" cap="none">
                <a:solidFill>
                  <a:srgbClr val="262626"/>
                </a:solidFill>
                <a:latin typeface="Corbel" panose="020B0503020204020204"/>
                <a:ea typeface="Corbel" panose="020B0503020204020204"/>
                <a:cs typeface="Corbel" panose="020B0503020204020204"/>
                <a:sym typeface="Corbel" panose="020B0503020204020204"/>
              </a:defRPr>
            </a:lvl5pPr>
            <a:lvl6pPr marL="2743200" marR="0" lvl="5" indent="-317500" algn="l" rtl="0">
              <a:lnSpc>
                <a:spcPct val="112000"/>
              </a:lnSpc>
              <a:spcBef>
                <a:spcPts val="975"/>
              </a:spcBef>
              <a:spcAft>
                <a:spcPts val="0"/>
              </a:spcAft>
              <a:buClr>
                <a:srgbClr val="FEFEFE"/>
              </a:buClr>
              <a:buSzPts val="1400"/>
              <a:buFont typeface="Corbel" panose="020B0503020204020204"/>
              <a:buChar char="–"/>
              <a:defRPr sz="1400" b="0" i="0" u="none" strike="noStrike" cap="none">
                <a:solidFill>
                  <a:srgbClr val="FEFEFE"/>
                </a:solidFill>
                <a:latin typeface="Corbel" panose="020B0503020204020204"/>
                <a:ea typeface="Corbel" panose="020B0503020204020204"/>
                <a:cs typeface="Corbel" panose="020B0503020204020204"/>
                <a:sym typeface="Corbel" panose="020B0503020204020204"/>
              </a:defRPr>
            </a:lvl6pPr>
            <a:lvl7pPr marL="3200400" marR="0" lvl="6" indent="-317500" algn="l" rtl="0">
              <a:lnSpc>
                <a:spcPct val="112000"/>
              </a:lnSpc>
              <a:spcBef>
                <a:spcPts val="975"/>
              </a:spcBef>
              <a:spcAft>
                <a:spcPts val="0"/>
              </a:spcAft>
              <a:buClr>
                <a:srgbClr val="FEFEFE"/>
              </a:buClr>
              <a:buSzPts val="1400"/>
              <a:buFont typeface="Arial" panose="020B0604020202020204"/>
              <a:buChar char="•"/>
              <a:defRPr sz="1400" b="0" i="1" u="none" strike="noStrike" cap="none">
                <a:solidFill>
                  <a:srgbClr val="FEFEFE"/>
                </a:solidFill>
                <a:latin typeface="Corbel" panose="020B0503020204020204"/>
                <a:ea typeface="Corbel" panose="020B0503020204020204"/>
                <a:cs typeface="Corbel" panose="020B0503020204020204"/>
                <a:sym typeface="Corbel" panose="020B0503020204020204"/>
              </a:defRPr>
            </a:lvl7pPr>
            <a:lvl8pPr marL="3657600" marR="0" lvl="7" indent="-317500" algn="l" rtl="0">
              <a:lnSpc>
                <a:spcPct val="112000"/>
              </a:lnSpc>
              <a:spcBef>
                <a:spcPts val="975"/>
              </a:spcBef>
              <a:spcAft>
                <a:spcPts val="0"/>
              </a:spcAft>
              <a:buClr>
                <a:srgbClr val="FEFEFE"/>
              </a:buClr>
              <a:buSzPts val="1400"/>
              <a:buFont typeface="Corbel" panose="020B0503020204020204"/>
              <a:buChar char="–"/>
              <a:defRPr sz="1400" b="0" i="0" u="none" strike="noStrike" cap="none">
                <a:solidFill>
                  <a:srgbClr val="FEFEFE"/>
                </a:solidFill>
                <a:latin typeface="Corbel" panose="020B0503020204020204"/>
                <a:ea typeface="Corbel" panose="020B0503020204020204"/>
                <a:cs typeface="Corbel" panose="020B0503020204020204"/>
                <a:sym typeface="Corbel" panose="020B0503020204020204"/>
              </a:defRPr>
            </a:lvl8pPr>
            <a:lvl9pPr marL="4114800" marR="0" lvl="8" indent="-295275" algn="l" rtl="0">
              <a:lnSpc>
                <a:spcPct val="112000"/>
              </a:lnSpc>
              <a:spcBef>
                <a:spcPts val="975"/>
              </a:spcBef>
              <a:spcAft>
                <a:spcPts val="0"/>
              </a:spcAft>
              <a:buClr>
                <a:srgbClr val="FEFEFE"/>
              </a:buClr>
              <a:buSzPts val="1050"/>
              <a:buFont typeface="Arial" panose="020B0604020202020204"/>
              <a:buChar char="•"/>
              <a:defRPr sz="1050" b="0" i="1" u="none" strike="noStrike" cap="none">
                <a:solidFill>
                  <a:srgbClr val="FEFEFE"/>
                </a:solidFill>
                <a:latin typeface="Corbel" panose="020B0503020204020204"/>
                <a:ea typeface="Corbel" panose="020B0503020204020204"/>
                <a:cs typeface="Corbel" panose="020B0503020204020204"/>
                <a:sym typeface="Corbel" panose="020B0503020204020204"/>
              </a:defRPr>
            </a:lvl9pPr>
          </a:lstStyle>
          <a:p/>
        </p:txBody>
      </p:sp>
      <p:sp>
        <p:nvSpPr>
          <p:cNvPr id="15" name="Google Shape;15;p23"/>
          <p:cNvSpPr txBox="1"/>
          <p:nvPr>
            <p:ph type="dt" idx="10"/>
          </p:nvPr>
        </p:nvSpPr>
        <p:spPr>
          <a:xfrm>
            <a:off x="815975" y="6315075"/>
            <a:ext cx="1198562"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9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1pPr>
            <a:lvl2pPr marR="0" lvl="1" algn="l" rtl="0">
              <a:lnSpc>
                <a:spcPct val="100000"/>
              </a:lnSpc>
              <a:spcBef>
                <a:spcPts val="0"/>
              </a:spcBef>
              <a:spcAft>
                <a:spcPts val="0"/>
              </a:spcAft>
              <a:buSzPts val="1400"/>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SzPts val="1400"/>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SzPts val="1400"/>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SzPts val="1400"/>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SzPts val="1400"/>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SzPts val="1400"/>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SzPts val="1400"/>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SzPts val="1400"/>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9pPr>
          </a:lstStyle>
          <a:p/>
        </p:txBody>
      </p:sp>
      <p:sp>
        <p:nvSpPr>
          <p:cNvPr id="16" name="Google Shape;16;p23"/>
          <p:cNvSpPr txBox="1"/>
          <p:nvPr>
            <p:ph type="ftr" idx="11"/>
          </p:nvPr>
        </p:nvSpPr>
        <p:spPr>
          <a:xfrm>
            <a:off x="2251075" y="6315075"/>
            <a:ext cx="384175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800" b="0" i="0" u="none">
                <a:solidFill>
                  <a:schemeClr val="lt1"/>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SzPts val="1400"/>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SzPts val="1400"/>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SzPts val="1400"/>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SzPts val="1400"/>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SzPts val="1400"/>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SzPts val="1400"/>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SzPts val="1400"/>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SzPts val="1400"/>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9pPr>
          </a:lstStyle>
          <a:p/>
        </p:txBody>
      </p:sp>
      <p:sp>
        <p:nvSpPr>
          <p:cNvPr id="17" name="Google Shape;17;p23"/>
          <p:cNvSpPr txBox="1"/>
          <p:nvPr>
            <p:ph type="sldNum" idx="12"/>
          </p:nvPr>
        </p:nvSpPr>
        <p:spPr>
          <a:xfrm>
            <a:off x="8736012" y="1416050"/>
            <a:ext cx="407987"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32281A"/>
              </a:buClr>
              <a:buSzPts val="1100"/>
              <a:buFont typeface="Century Schoolbook" panose="02040604050505020304"/>
              <a:buNone/>
              <a:defRPr sz="1100" b="0" i="1" u="none">
                <a:solidFill>
                  <a:srgbClr val="32281A"/>
                </a:solidFill>
                <a:latin typeface="Century Schoolbook" panose="02040604050505020304"/>
                <a:ea typeface="Century Schoolbook" panose="02040604050505020304"/>
                <a:cs typeface="Century Schoolbook" panose="02040604050505020304"/>
                <a:sym typeface="Century Schoolbook" panose="02040604050505020304"/>
              </a:defRPr>
            </a:lvl1pPr>
            <a:lvl2pPr marL="0" marR="0" lvl="1" indent="0" algn="r" rtl="0">
              <a:lnSpc>
                <a:spcPct val="100000"/>
              </a:lnSpc>
              <a:spcBef>
                <a:spcPts val="0"/>
              </a:spcBef>
              <a:spcAft>
                <a:spcPts val="0"/>
              </a:spcAft>
              <a:buClr>
                <a:srgbClr val="32281A"/>
              </a:buClr>
              <a:buSzPts val="1100"/>
              <a:buFont typeface="Century Schoolbook" panose="02040604050505020304"/>
              <a:buNone/>
              <a:defRPr sz="1100" b="0" i="1" u="none">
                <a:solidFill>
                  <a:srgbClr val="32281A"/>
                </a:solidFill>
                <a:latin typeface="Century Schoolbook" panose="02040604050505020304"/>
                <a:ea typeface="Century Schoolbook" panose="02040604050505020304"/>
                <a:cs typeface="Century Schoolbook" panose="02040604050505020304"/>
                <a:sym typeface="Century Schoolbook" panose="02040604050505020304"/>
              </a:defRPr>
            </a:lvl2pPr>
            <a:lvl3pPr marL="0" marR="0" lvl="2" indent="0" algn="r" rtl="0">
              <a:lnSpc>
                <a:spcPct val="100000"/>
              </a:lnSpc>
              <a:spcBef>
                <a:spcPts val="0"/>
              </a:spcBef>
              <a:spcAft>
                <a:spcPts val="0"/>
              </a:spcAft>
              <a:buClr>
                <a:srgbClr val="32281A"/>
              </a:buClr>
              <a:buSzPts val="1100"/>
              <a:buFont typeface="Century Schoolbook" panose="02040604050505020304"/>
              <a:buNone/>
              <a:defRPr sz="1100" b="0" i="1" u="none">
                <a:solidFill>
                  <a:srgbClr val="32281A"/>
                </a:solidFill>
                <a:latin typeface="Century Schoolbook" panose="02040604050505020304"/>
                <a:ea typeface="Century Schoolbook" panose="02040604050505020304"/>
                <a:cs typeface="Century Schoolbook" panose="02040604050505020304"/>
                <a:sym typeface="Century Schoolbook" panose="02040604050505020304"/>
              </a:defRPr>
            </a:lvl3pPr>
            <a:lvl4pPr marL="0" marR="0" lvl="3" indent="0" algn="r" rtl="0">
              <a:lnSpc>
                <a:spcPct val="100000"/>
              </a:lnSpc>
              <a:spcBef>
                <a:spcPts val="0"/>
              </a:spcBef>
              <a:spcAft>
                <a:spcPts val="0"/>
              </a:spcAft>
              <a:buClr>
                <a:srgbClr val="32281A"/>
              </a:buClr>
              <a:buSzPts val="1100"/>
              <a:buFont typeface="Century Schoolbook" panose="02040604050505020304"/>
              <a:buNone/>
              <a:defRPr sz="1100" b="0" i="1" u="none">
                <a:solidFill>
                  <a:srgbClr val="32281A"/>
                </a:solidFill>
                <a:latin typeface="Century Schoolbook" panose="02040604050505020304"/>
                <a:ea typeface="Century Schoolbook" panose="02040604050505020304"/>
                <a:cs typeface="Century Schoolbook" panose="02040604050505020304"/>
                <a:sym typeface="Century Schoolbook" panose="02040604050505020304"/>
              </a:defRPr>
            </a:lvl4pPr>
            <a:lvl5pPr marL="0" marR="0" lvl="4" indent="0" algn="r" rtl="0">
              <a:lnSpc>
                <a:spcPct val="100000"/>
              </a:lnSpc>
              <a:spcBef>
                <a:spcPts val="0"/>
              </a:spcBef>
              <a:spcAft>
                <a:spcPts val="0"/>
              </a:spcAft>
              <a:buClr>
                <a:srgbClr val="32281A"/>
              </a:buClr>
              <a:buSzPts val="1100"/>
              <a:buFont typeface="Century Schoolbook" panose="02040604050505020304"/>
              <a:buNone/>
              <a:defRPr sz="1100" b="0" i="1" u="none">
                <a:solidFill>
                  <a:srgbClr val="32281A"/>
                </a:solidFill>
                <a:latin typeface="Century Schoolbook" panose="02040604050505020304"/>
                <a:ea typeface="Century Schoolbook" panose="02040604050505020304"/>
                <a:cs typeface="Century Schoolbook" panose="02040604050505020304"/>
                <a:sym typeface="Century Schoolbook" panose="02040604050505020304"/>
              </a:defRPr>
            </a:lvl5pPr>
            <a:lvl6pPr marL="0" marR="0" lvl="5" indent="0" algn="r" rtl="0">
              <a:lnSpc>
                <a:spcPct val="100000"/>
              </a:lnSpc>
              <a:spcBef>
                <a:spcPts val="0"/>
              </a:spcBef>
              <a:spcAft>
                <a:spcPts val="0"/>
              </a:spcAft>
              <a:buClr>
                <a:srgbClr val="32281A"/>
              </a:buClr>
              <a:buSzPts val="1100"/>
              <a:buFont typeface="Century Schoolbook" panose="02040604050505020304"/>
              <a:buNone/>
              <a:defRPr sz="1100" b="0" i="1" u="none">
                <a:solidFill>
                  <a:srgbClr val="32281A"/>
                </a:solidFill>
                <a:latin typeface="Century Schoolbook" panose="02040604050505020304"/>
                <a:ea typeface="Century Schoolbook" panose="02040604050505020304"/>
                <a:cs typeface="Century Schoolbook" panose="02040604050505020304"/>
                <a:sym typeface="Century Schoolbook" panose="02040604050505020304"/>
              </a:defRPr>
            </a:lvl6pPr>
            <a:lvl7pPr marL="0" marR="0" lvl="6" indent="0" algn="r" rtl="0">
              <a:lnSpc>
                <a:spcPct val="100000"/>
              </a:lnSpc>
              <a:spcBef>
                <a:spcPts val="0"/>
              </a:spcBef>
              <a:spcAft>
                <a:spcPts val="0"/>
              </a:spcAft>
              <a:buClr>
                <a:srgbClr val="32281A"/>
              </a:buClr>
              <a:buSzPts val="1100"/>
              <a:buFont typeface="Century Schoolbook" panose="02040604050505020304"/>
              <a:buNone/>
              <a:defRPr sz="1100" b="0" i="1" u="none">
                <a:solidFill>
                  <a:srgbClr val="32281A"/>
                </a:solidFill>
                <a:latin typeface="Century Schoolbook" panose="02040604050505020304"/>
                <a:ea typeface="Century Schoolbook" panose="02040604050505020304"/>
                <a:cs typeface="Century Schoolbook" panose="02040604050505020304"/>
                <a:sym typeface="Century Schoolbook" panose="02040604050505020304"/>
              </a:defRPr>
            </a:lvl7pPr>
            <a:lvl8pPr marL="0" marR="0" lvl="7" indent="0" algn="r" rtl="0">
              <a:lnSpc>
                <a:spcPct val="100000"/>
              </a:lnSpc>
              <a:spcBef>
                <a:spcPts val="0"/>
              </a:spcBef>
              <a:spcAft>
                <a:spcPts val="0"/>
              </a:spcAft>
              <a:buClr>
                <a:srgbClr val="32281A"/>
              </a:buClr>
              <a:buSzPts val="1100"/>
              <a:buFont typeface="Century Schoolbook" panose="02040604050505020304"/>
              <a:buNone/>
              <a:defRPr sz="1100" b="0" i="1" u="none">
                <a:solidFill>
                  <a:srgbClr val="32281A"/>
                </a:solidFill>
                <a:latin typeface="Century Schoolbook" panose="02040604050505020304"/>
                <a:ea typeface="Century Schoolbook" panose="02040604050505020304"/>
                <a:cs typeface="Century Schoolbook" panose="02040604050505020304"/>
                <a:sym typeface="Century Schoolbook" panose="02040604050505020304"/>
              </a:defRPr>
            </a:lvl8pPr>
            <a:lvl9pPr marL="0" marR="0" lvl="8" indent="0" algn="r" rtl="0">
              <a:lnSpc>
                <a:spcPct val="100000"/>
              </a:lnSpc>
              <a:spcBef>
                <a:spcPts val="0"/>
              </a:spcBef>
              <a:spcAft>
                <a:spcPts val="0"/>
              </a:spcAft>
              <a:buClr>
                <a:srgbClr val="32281A"/>
              </a:buClr>
              <a:buSzPts val="1100"/>
              <a:buFont typeface="Century Schoolbook" panose="02040604050505020304"/>
              <a:buNone/>
              <a:defRPr sz="1100" b="0" i="1" u="none">
                <a:solidFill>
                  <a:srgbClr val="32281A"/>
                </a:solidFill>
                <a:latin typeface="Century Schoolbook" panose="02040604050505020304"/>
                <a:ea typeface="Century Schoolbook" panose="02040604050505020304"/>
                <a:cs typeface="Century Schoolbook" panose="02040604050505020304"/>
                <a:sym typeface="Century Schoolbook" panose="02040604050505020304"/>
              </a:defRPr>
            </a:lvl9pPr>
          </a:lstStyle>
          <a:p>
            <a:pPr marL="0" lvl="0" indent="0" algn="r" rtl="0">
              <a:spcBef>
                <a:spcPts val="0"/>
              </a:spcBef>
              <a:spcAft>
                <a:spcPts val="0"/>
              </a:spcAft>
              <a:buNone/>
            </a:pPr>
            <a:fld id="{00000000-1234-1234-1234-123412341234}" type="slidenum">
              <a:rPr lang="en-US"/>
            </a:fld>
            <a:endParaRPr sz="1400" i="0">
              <a:solidFill>
                <a:srgbClr val="000000"/>
              </a:solidFill>
              <a:latin typeface="Arial" panose="020B0604020202020204"/>
              <a:ea typeface="Arial" panose="020B0604020202020204"/>
              <a:cs typeface="Arial" panose="020B0604020202020204"/>
              <a:sym typeface="Arial" panose="020B0604020202020204"/>
            </a:endParaRPr>
          </a:p>
        </p:txBody>
      </p:sp>
    </p:spTree>
  </p:cSld>
  <p:clrMap bg1="lt1" tx1="dk1" bg2="dk2" tx2="lt2" accent1="accent1" accent2="accent2" accent3="accent3" accent4="accent4" accent5="accent5" accent6="accent6" hlink="hlink" folHlink="folHlink"/>
  <p:sldLayoutIdLst>
    <p:sldLayoutId id="214748364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24" name="Shape 24"/>
        <p:cNvGrpSpPr/>
        <p:nvPr/>
      </p:nvGrpSpPr>
      <p:grpSpPr>
        <a:xfrm>
          <a:off x="0" y="0"/>
          <a:ext cx="0" cy="0"/>
          <a:chOff x="0" y="0"/>
          <a:chExt cx="0" cy="0"/>
        </a:xfrm>
      </p:grpSpPr>
      <p:sp>
        <p:nvSpPr>
          <p:cNvPr id="25" name="Google Shape;25;p25"/>
          <p:cNvSpPr/>
          <p:nvPr/>
        </p:nvSpPr>
        <p:spPr>
          <a:xfrm>
            <a:off x="8736012" y="5380037"/>
            <a:ext cx="407987" cy="819150"/>
          </a:xfrm>
          <a:custGeom>
            <a:avLst/>
            <a:gdLst/>
            <a:ahLst/>
            <a:cxnLst/>
            <a:rect l="l" t="t" r="r" b="b"/>
            <a:pathLst>
              <a:path w="1799" h="3612" extrusionOk="0">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rgbClr val="26262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panose="020B0604020202020204"/>
              <a:ea typeface="Arial" panose="020B0604020202020204"/>
              <a:cs typeface="Arial" panose="020B0604020202020204"/>
              <a:sym typeface="Arial" panose="020B0604020202020204"/>
            </a:endParaRPr>
          </a:p>
        </p:txBody>
      </p:sp>
      <p:sp>
        <p:nvSpPr>
          <p:cNvPr id="26" name="Google Shape;26;p25"/>
          <p:cNvSpPr txBox="1"/>
          <p:nvPr>
            <p:ph type="title"/>
          </p:nvPr>
        </p:nvSpPr>
        <p:spPr>
          <a:xfrm>
            <a:off x="571500" y="560387"/>
            <a:ext cx="2874962" cy="4951412"/>
          </a:xfrm>
          <a:prstGeom prst="rect">
            <a:avLst/>
          </a:prstGeom>
          <a:noFill/>
          <a:ln>
            <a:noFill/>
          </a:ln>
        </p:spPr>
        <p:txBody>
          <a:bodyPr spcFirstLastPara="1" wrap="square" lIns="91425" tIns="45700" rIns="91425" bIns="45700" anchor="t" anchorCtr="0">
            <a:noAutofit/>
          </a:bodyPr>
          <a:lstStyle>
            <a:lvl1pPr marR="0" lvl="0" algn="r" rtl="0">
              <a:lnSpc>
                <a:spcPct val="90000"/>
              </a:lnSpc>
              <a:spcBef>
                <a:spcPts val="0"/>
              </a:spcBef>
              <a:spcAft>
                <a:spcPts val="0"/>
              </a:spcAft>
              <a:buSzPts val="1400"/>
              <a:buNone/>
              <a:defRPr sz="3800" b="0" i="1" u="none" strike="noStrike" cap="none">
                <a:solidFill>
                  <a:srgbClr val="262626"/>
                </a:solidFill>
                <a:latin typeface="Century Schoolbook" panose="02040604050505020304"/>
                <a:ea typeface="Century Schoolbook" panose="02040604050505020304"/>
                <a:cs typeface="Century Schoolbook" panose="02040604050505020304"/>
                <a:sym typeface="Century Schoolbook" panose="02040604050505020304"/>
              </a:defRPr>
            </a:lvl1pPr>
            <a:lvl2pPr marR="0" lvl="1" algn="r" rtl="0">
              <a:lnSpc>
                <a:spcPct val="90000"/>
              </a:lnSpc>
              <a:spcBef>
                <a:spcPts val="0"/>
              </a:spcBef>
              <a:spcAft>
                <a:spcPts val="0"/>
              </a:spcAft>
              <a:buSzPts val="1400"/>
              <a:buNone/>
              <a:defRPr sz="3800" b="0" i="1" u="none" strike="noStrike" cap="none">
                <a:solidFill>
                  <a:srgbClr val="262626"/>
                </a:solidFill>
                <a:latin typeface="Century Schoolbook" panose="02040604050505020304"/>
                <a:ea typeface="Century Schoolbook" panose="02040604050505020304"/>
                <a:cs typeface="Century Schoolbook" panose="02040604050505020304"/>
                <a:sym typeface="Century Schoolbook" panose="02040604050505020304"/>
              </a:defRPr>
            </a:lvl2pPr>
            <a:lvl3pPr marR="0" lvl="2" algn="r" rtl="0">
              <a:lnSpc>
                <a:spcPct val="90000"/>
              </a:lnSpc>
              <a:spcBef>
                <a:spcPts val="0"/>
              </a:spcBef>
              <a:spcAft>
                <a:spcPts val="0"/>
              </a:spcAft>
              <a:buSzPts val="1400"/>
              <a:buNone/>
              <a:defRPr sz="3800" b="0" i="1" u="none" strike="noStrike" cap="none">
                <a:solidFill>
                  <a:srgbClr val="262626"/>
                </a:solidFill>
                <a:latin typeface="Century Schoolbook" panose="02040604050505020304"/>
                <a:ea typeface="Century Schoolbook" panose="02040604050505020304"/>
                <a:cs typeface="Century Schoolbook" panose="02040604050505020304"/>
                <a:sym typeface="Century Schoolbook" panose="02040604050505020304"/>
              </a:defRPr>
            </a:lvl3pPr>
            <a:lvl4pPr marR="0" lvl="3" algn="r" rtl="0">
              <a:lnSpc>
                <a:spcPct val="90000"/>
              </a:lnSpc>
              <a:spcBef>
                <a:spcPts val="0"/>
              </a:spcBef>
              <a:spcAft>
                <a:spcPts val="0"/>
              </a:spcAft>
              <a:buSzPts val="1400"/>
              <a:buNone/>
              <a:defRPr sz="3800" b="0" i="1" u="none" strike="noStrike" cap="none">
                <a:solidFill>
                  <a:srgbClr val="262626"/>
                </a:solidFill>
                <a:latin typeface="Century Schoolbook" panose="02040604050505020304"/>
                <a:ea typeface="Century Schoolbook" panose="02040604050505020304"/>
                <a:cs typeface="Century Schoolbook" panose="02040604050505020304"/>
                <a:sym typeface="Century Schoolbook" panose="02040604050505020304"/>
              </a:defRPr>
            </a:lvl4pPr>
            <a:lvl5pPr marR="0" lvl="4" algn="r" rtl="0">
              <a:lnSpc>
                <a:spcPct val="90000"/>
              </a:lnSpc>
              <a:spcBef>
                <a:spcPts val="0"/>
              </a:spcBef>
              <a:spcAft>
                <a:spcPts val="0"/>
              </a:spcAft>
              <a:buSzPts val="1400"/>
              <a:buNone/>
              <a:defRPr sz="3800" b="0" i="1" u="none" strike="noStrike" cap="none">
                <a:solidFill>
                  <a:srgbClr val="262626"/>
                </a:solidFill>
                <a:latin typeface="Century Schoolbook" panose="02040604050505020304"/>
                <a:ea typeface="Century Schoolbook" panose="02040604050505020304"/>
                <a:cs typeface="Century Schoolbook" panose="02040604050505020304"/>
                <a:sym typeface="Century Schoolbook" panose="02040604050505020304"/>
              </a:defRPr>
            </a:lvl5pPr>
            <a:lvl6pPr marR="0" lvl="5" algn="r" rtl="0">
              <a:lnSpc>
                <a:spcPct val="90000"/>
              </a:lnSpc>
              <a:spcBef>
                <a:spcPts val="0"/>
              </a:spcBef>
              <a:spcAft>
                <a:spcPts val="0"/>
              </a:spcAft>
              <a:buSzPts val="1400"/>
              <a:buNone/>
              <a:defRPr sz="3800" b="0" i="1" u="none" strike="noStrike" cap="none">
                <a:solidFill>
                  <a:srgbClr val="262626"/>
                </a:solidFill>
                <a:latin typeface="Century Schoolbook" panose="02040604050505020304"/>
                <a:ea typeface="Century Schoolbook" panose="02040604050505020304"/>
                <a:cs typeface="Century Schoolbook" panose="02040604050505020304"/>
                <a:sym typeface="Century Schoolbook" panose="02040604050505020304"/>
              </a:defRPr>
            </a:lvl6pPr>
            <a:lvl7pPr marR="0" lvl="6" algn="r" rtl="0">
              <a:lnSpc>
                <a:spcPct val="90000"/>
              </a:lnSpc>
              <a:spcBef>
                <a:spcPts val="0"/>
              </a:spcBef>
              <a:spcAft>
                <a:spcPts val="0"/>
              </a:spcAft>
              <a:buSzPts val="1400"/>
              <a:buNone/>
              <a:defRPr sz="3800" b="0" i="1" u="none" strike="noStrike" cap="none">
                <a:solidFill>
                  <a:srgbClr val="262626"/>
                </a:solidFill>
                <a:latin typeface="Century Schoolbook" panose="02040604050505020304"/>
                <a:ea typeface="Century Schoolbook" panose="02040604050505020304"/>
                <a:cs typeface="Century Schoolbook" panose="02040604050505020304"/>
                <a:sym typeface="Century Schoolbook" panose="02040604050505020304"/>
              </a:defRPr>
            </a:lvl7pPr>
            <a:lvl8pPr marR="0" lvl="7" algn="r" rtl="0">
              <a:lnSpc>
                <a:spcPct val="90000"/>
              </a:lnSpc>
              <a:spcBef>
                <a:spcPts val="0"/>
              </a:spcBef>
              <a:spcAft>
                <a:spcPts val="0"/>
              </a:spcAft>
              <a:buSzPts val="1400"/>
              <a:buNone/>
              <a:defRPr sz="3800" b="0" i="1" u="none" strike="noStrike" cap="none">
                <a:solidFill>
                  <a:srgbClr val="262626"/>
                </a:solidFill>
                <a:latin typeface="Century Schoolbook" panose="02040604050505020304"/>
                <a:ea typeface="Century Schoolbook" panose="02040604050505020304"/>
                <a:cs typeface="Century Schoolbook" panose="02040604050505020304"/>
                <a:sym typeface="Century Schoolbook" panose="02040604050505020304"/>
              </a:defRPr>
            </a:lvl8pPr>
            <a:lvl9pPr marR="0" lvl="8" algn="r" rtl="0">
              <a:lnSpc>
                <a:spcPct val="90000"/>
              </a:lnSpc>
              <a:spcBef>
                <a:spcPts val="0"/>
              </a:spcBef>
              <a:spcAft>
                <a:spcPts val="0"/>
              </a:spcAft>
              <a:buSzPts val="1400"/>
              <a:buNone/>
              <a:defRPr sz="3800" b="0" i="1" u="none" strike="noStrike" cap="none">
                <a:solidFill>
                  <a:srgbClr val="262626"/>
                </a:solidFill>
                <a:latin typeface="Century Schoolbook" panose="02040604050505020304"/>
                <a:ea typeface="Century Schoolbook" panose="02040604050505020304"/>
                <a:cs typeface="Century Schoolbook" panose="02040604050505020304"/>
                <a:sym typeface="Century Schoolbook" panose="02040604050505020304"/>
              </a:defRPr>
            </a:lvl9pPr>
          </a:lstStyle>
          <a:p/>
        </p:txBody>
      </p:sp>
      <p:sp>
        <p:nvSpPr>
          <p:cNvPr id="27" name="Google Shape;27;p25"/>
          <p:cNvSpPr txBox="1"/>
          <p:nvPr>
            <p:ph type="body" idx="1"/>
          </p:nvPr>
        </p:nvSpPr>
        <p:spPr>
          <a:xfrm>
            <a:off x="3886200" y="568325"/>
            <a:ext cx="4686300" cy="5656262"/>
          </a:xfrm>
          <a:prstGeom prst="rect">
            <a:avLst/>
          </a:prstGeom>
          <a:noFill/>
          <a:ln>
            <a:noFill/>
          </a:ln>
        </p:spPr>
        <p:txBody>
          <a:bodyPr spcFirstLastPara="1" wrap="square" lIns="91425" tIns="45700" rIns="91425" bIns="45700" anchor="t" anchorCtr="0">
            <a:noAutofit/>
          </a:bodyPr>
          <a:lstStyle>
            <a:lvl1pPr marL="457200" marR="0" lvl="0" indent="-355600" algn="l" rtl="0">
              <a:lnSpc>
                <a:spcPct val="112000"/>
              </a:lnSpc>
              <a:spcBef>
                <a:spcPts val="900"/>
              </a:spcBef>
              <a:spcAft>
                <a:spcPts val="0"/>
              </a:spcAft>
              <a:buClr>
                <a:srgbClr val="262626"/>
              </a:buClr>
              <a:buSzPts val="2000"/>
              <a:buFont typeface="Arial" panose="020B0604020202020204"/>
              <a:buChar char="•"/>
              <a:defRPr sz="2000" b="0" i="0" u="none" strike="noStrike" cap="none">
                <a:solidFill>
                  <a:srgbClr val="262626"/>
                </a:solidFill>
                <a:latin typeface="Corbel" panose="020B0503020204020204"/>
                <a:ea typeface="Corbel" panose="020B0503020204020204"/>
                <a:cs typeface="Corbel" panose="020B0503020204020204"/>
                <a:sym typeface="Corbel" panose="020B0503020204020204"/>
              </a:defRPr>
            </a:lvl1pPr>
            <a:lvl2pPr marL="914400" marR="0" lvl="1" indent="-342900" algn="l" rtl="0">
              <a:lnSpc>
                <a:spcPct val="112000"/>
              </a:lnSpc>
              <a:spcBef>
                <a:spcPts val="900"/>
              </a:spcBef>
              <a:spcAft>
                <a:spcPts val="0"/>
              </a:spcAft>
              <a:buClr>
                <a:srgbClr val="262626"/>
              </a:buClr>
              <a:buSzPts val="1800"/>
              <a:buFont typeface="Corbel" panose="020B0503020204020204"/>
              <a:buChar char="–"/>
              <a:defRPr sz="1800" b="0" i="0" u="none" strike="noStrike" cap="none">
                <a:solidFill>
                  <a:srgbClr val="262626"/>
                </a:solidFill>
                <a:latin typeface="Corbel" panose="020B0503020204020204"/>
                <a:ea typeface="Corbel" panose="020B0503020204020204"/>
                <a:cs typeface="Corbel" panose="020B0503020204020204"/>
                <a:sym typeface="Corbel" panose="020B0503020204020204"/>
              </a:defRPr>
            </a:lvl2pPr>
            <a:lvl3pPr marL="1371600" marR="0" lvl="2" indent="-330200" algn="l" rtl="0">
              <a:lnSpc>
                <a:spcPct val="112000"/>
              </a:lnSpc>
              <a:spcBef>
                <a:spcPts val="900"/>
              </a:spcBef>
              <a:spcAft>
                <a:spcPts val="0"/>
              </a:spcAft>
              <a:buClr>
                <a:srgbClr val="262626"/>
              </a:buClr>
              <a:buSzPts val="1600"/>
              <a:buFont typeface="Arial" panose="020B0604020202020204"/>
              <a:buChar char="•"/>
              <a:defRPr sz="1600" b="0" i="0" u="none" strike="noStrike" cap="none">
                <a:solidFill>
                  <a:srgbClr val="262626"/>
                </a:solidFill>
                <a:latin typeface="Corbel" panose="020B0503020204020204"/>
                <a:ea typeface="Corbel" panose="020B0503020204020204"/>
                <a:cs typeface="Corbel" panose="020B0503020204020204"/>
                <a:sym typeface="Corbel" panose="020B0503020204020204"/>
              </a:defRPr>
            </a:lvl3pPr>
            <a:lvl4pPr marL="1828800" marR="0" lvl="3" indent="-317500" algn="l" rtl="0">
              <a:lnSpc>
                <a:spcPct val="112000"/>
              </a:lnSpc>
              <a:spcBef>
                <a:spcPts val="900"/>
              </a:spcBef>
              <a:spcAft>
                <a:spcPts val="0"/>
              </a:spcAft>
              <a:buClr>
                <a:srgbClr val="262626"/>
              </a:buClr>
              <a:buSzPts val="1400"/>
              <a:buFont typeface="Corbel" panose="020B0503020204020204"/>
              <a:buChar char="–"/>
              <a:defRPr sz="1400" b="0" i="0" u="none" strike="noStrike" cap="none">
                <a:solidFill>
                  <a:srgbClr val="262626"/>
                </a:solidFill>
                <a:latin typeface="Corbel" panose="020B0503020204020204"/>
                <a:ea typeface="Corbel" panose="020B0503020204020204"/>
                <a:cs typeface="Corbel" panose="020B0503020204020204"/>
                <a:sym typeface="Corbel" panose="020B0503020204020204"/>
              </a:defRPr>
            </a:lvl4pPr>
            <a:lvl5pPr marL="2286000" marR="0" lvl="4" indent="-317500" algn="l" rtl="0">
              <a:lnSpc>
                <a:spcPct val="112000"/>
              </a:lnSpc>
              <a:spcBef>
                <a:spcPts val="900"/>
              </a:spcBef>
              <a:spcAft>
                <a:spcPts val="0"/>
              </a:spcAft>
              <a:buClr>
                <a:srgbClr val="262626"/>
              </a:buClr>
              <a:buSzPts val="1400"/>
              <a:buFont typeface="Arial" panose="020B0604020202020204"/>
              <a:buChar char="•"/>
              <a:defRPr sz="1400" b="0" i="1" u="none" strike="noStrike" cap="none">
                <a:solidFill>
                  <a:srgbClr val="262626"/>
                </a:solidFill>
                <a:latin typeface="Corbel" panose="020B0503020204020204"/>
                <a:ea typeface="Corbel" panose="020B0503020204020204"/>
                <a:cs typeface="Corbel" panose="020B0503020204020204"/>
                <a:sym typeface="Corbel" panose="020B0503020204020204"/>
              </a:defRPr>
            </a:lvl5pPr>
            <a:lvl6pPr marL="2743200" marR="0" lvl="5" indent="-317500" algn="l" rtl="0">
              <a:lnSpc>
                <a:spcPct val="112000"/>
              </a:lnSpc>
              <a:spcBef>
                <a:spcPts val="975"/>
              </a:spcBef>
              <a:spcAft>
                <a:spcPts val="0"/>
              </a:spcAft>
              <a:buClr>
                <a:srgbClr val="262626"/>
              </a:buClr>
              <a:buSzPts val="1400"/>
              <a:buFont typeface="Corbel" panose="020B0503020204020204"/>
              <a:buChar char="–"/>
              <a:defRPr sz="1400" b="0" i="0" u="none" strike="noStrike" cap="none">
                <a:solidFill>
                  <a:srgbClr val="262626"/>
                </a:solidFill>
                <a:latin typeface="Corbel" panose="020B0503020204020204"/>
                <a:ea typeface="Corbel" panose="020B0503020204020204"/>
                <a:cs typeface="Corbel" panose="020B0503020204020204"/>
                <a:sym typeface="Corbel" panose="020B0503020204020204"/>
              </a:defRPr>
            </a:lvl6pPr>
            <a:lvl7pPr marL="3200400" marR="0" lvl="6" indent="-317500" algn="l" rtl="0">
              <a:lnSpc>
                <a:spcPct val="112000"/>
              </a:lnSpc>
              <a:spcBef>
                <a:spcPts val="975"/>
              </a:spcBef>
              <a:spcAft>
                <a:spcPts val="0"/>
              </a:spcAft>
              <a:buClr>
                <a:srgbClr val="262626"/>
              </a:buClr>
              <a:buSzPts val="1400"/>
              <a:buFont typeface="Arial" panose="020B0604020202020204"/>
              <a:buChar char="•"/>
              <a:defRPr sz="1400" b="0" i="1" u="none" strike="noStrike" cap="none">
                <a:solidFill>
                  <a:srgbClr val="262626"/>
                </a:solidFill>
                <a:latin typeface="Corbel" panose="020B0503020204020204"/>
                <a:ea typeface="Corbel" panose="020B0503020204020204"/>
                <a:cs typeface="Corbel" panose="020B0503020204020204"/>
                <a:sym typeface="Corbel" panose="020B0503020204020204"/>
              </a:defRPr>
            </a:lvl7pPr>
            <a:lvl8pPr marL="3657600" marR="0" lvl="7" indent="-317500" algn="l" rtl="0">
              <a:lnSpc>
                <a:spcPct val="112000"/>
              </a:lnSpc>
              <a:spcBef>
                <a:spcPts val="975"/>
              </a:spcBef>
              <a:spcAft>
                <a:spcPts val="0"/>
              </a:spcAft>
              <a:buClr>
                <a:srgbClr val="262626"/>
              </a:buClr>
              <a:buSzPts val="1400"/>
              <a:buFont typeface="Corbel" panose="020B0503020204020204"/>
              <a:buChar char="–"/>
              <a:defRPr sz="1400" b="0" i="0" u="none" strike="noStrike" cap="none">
                <a:solidFill>
                  <a:srgbClr val="262626"/>
                </a:solidFill>
                <a:latin typeface="Corbel" panose="020B0503020204020204"/>
                <a:ea typeface="Corbel" panose="020B0503020204020204"/>
                <a:cs typeface="Corbel" panose="020B0503020204020204"/>
                <a:sym typeface="Corbel" panose="020B0503020204020204"/>
              </a:defRPr>
            </a:lvl8pPr>
            <a:lvl9pPr marL="4114800" marR="0" lvl="8" indent="-295275" algn="l" rtl="0">
              <a:lnSpc>
                <a:spcPct val="112000"/>
              </a:lnSpc>
              <a:spcBef>
                <a:spcPts val="975"/>
              </a:spcBef>
              <a:spcAft>
                <a:spcPts val="0"/>
              </a:spcAft>
              <a:buClr>
                <a:srgbClr val="262626"/>
              </a:buClr>
              <a:buSzPts val="1050"/>
              <a:buFont typeface="Arial" panose="020B0604020202020204"/>
              <a:buChar char="•"/>
              <a:defRPr sz="1050" b="0" i="1" u="none" strike="noStrike" cap="none">
                <a:solidFill>
                  <a:srgbClr val="262626"/>
                </a:solidFill>
                <a:latin typeface="Corbel" panose="020B0503020204020204"/>
                <a:ea typeface="Corbel" panose="020B0503020204020204"/>
                <a:cs typeface="Corbel" panose="020B0503020204020204"/>
                <a:sym typeface="Corbel" panose="020B0503020204020204"/>
              </a:defRPr>
            </a:lvl9pPr>
          </a:lstStyle>
          <a:p/>
        </p:txBody>
      </p:sp>
      <p:sp>
        <p:nvSpPr>
          <p:cNvPr id="28" name="Google Shape;28;p25"/>
          <p:cNvSpPr txBox="1"/>
          <p:nvPr>
            <p:ph type="dt" idx="10"/>
          </p:nvPr>
        </p:nvSpPr>
        <p:spPr>
          <a:xfrm>
            <a:off x="571500" y="5929312"/>
            <a:ext cx="2860675" cy="365125"/>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SzPts val="1400"/>
              <a:buNone/>
              <a:defRPr sz="700" b="0" i="1" u="none">
                <a:solidFill>
                  <a:srgbClr val="262626"/>
                </a:solidFill>
                <a:latin typeface="Century Schoolbook" panose="02040604050505020304"/>
                <a:ea typeface="Century Schoolbook" panose="02040604050505020304"/>
                <a:cs typeface="Century Schoolbook" panose="02040604050505020304"/>
                <a:sym typeface="Century Schoolbook" panose="02040604050505020304"/>
              </a:defRPr>
            </a:lvl1pPr>
            <a:lvl2pPr marR="0" lvl="1" algn="l" rtl="0">
              <a:lnSpc>
                <a:spcPct val="100000"/>
              </a:lnSpc>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29" name="Google Shape;29;p25"/>
          <p:cNvSpPr txBox="1"/>
          <p:nvPr>
            <p:ph type="ftr" idx="11"/>
          </p:nvPr>
        </p:nvSpPr>
        <p:spPr>
          <a:xfrm>
            <a:off x="571500" y="6315075"/>
            <a:ext cx="2860675"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800" b="0" i="0" u="none">
                <a:solidFill>
                  <a:schemeClr val="dk1"/>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30" name="Google Shape;30;p25"/>
          <p:cNvSpPr txBox="1"/>
          <p:nvPr>
            <p:ph type="sldNum" idx="12"/>
          </p:nvPr>
        </p:nvSpPr>
        <p:spPr>
          <a:xfrm>
            <a:off x="8736012" y="5607050"/>
            <a:ext cx="407987"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1pPr>
            <a:lvl2pPr marL="0" marR="0" lvl="1" indent="0" algn="r" rtl="0">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2pPr>
            <a:lvl3pPr marL="0" marR="0" lvl="2" indent="0" algn="r" rtl="0">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3pPr>
            <a:lvl4pPr marL="0" marR="0" lvl="3" indent="0" algn="r" rtl="0">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4pPr>
            <a:lvl5pPr marL="0" marR="0" lvl="4" indent="0" algn="r" rtl="0">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5pPr>
            <a:lvl6pPr marL="0" marR="0" lvl="5" indent="0" algn="r" rtl="0">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6pPr>
            <a:lvl7pPr marL="0" marR="0" lvl="6" indent="0" algn="r" rtl="0">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7pPr>
            <a:lvl8pPr marL="0" marR="0" lvl="7" indent="0" algn="r" rtl="0">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8pPr>
            <a:lvl9pPr marL="0" marR="0" lvl="8" indent="0" algn="r" rtl="0">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9pPr>
          </a:lstStyle>
          <a:p>
            <a:pPr marL="0" lvl="0" indent="0" algn="r" rtl="0">
              <a:spcBef>
                <a:spcPts val="0"/>
              </a:spcBef>
              <a:spcAft>
                <a:spcPts val="0"/>
              </a:spcAft>
              <a:buNone/>
            </a:pPr>
            <a:fld id="{00000000-1234-1234-1234-123412341234}" type="slidenum">
              <a:rPr lang="en-US"/>
            </a:fld>
            <a:endParaRPr sz="1400" i="0">
              <a:solidFill>
                <a:srgbClr val="000000"/>
              </a:solidFill>
              <a:latin typeface="Arial" panose="020B0604020202020204"/>
              <a:ea typeface="Arial" panose="020B0604020202020204"/>
              <a:cs typeface="Arial" panose="020B0604020202020204"/>
              <a:sym typeface="Arial" panose="020B0604020202020204"/>
            </a:endParaRPr>
          </a:p>
        </p:txBody>
      </p:sp>
      <p:cxnSp>
        <p:nvCxnSpPr>
          <p:cNvPr id="31" name="Google Shape;31;p25"/>
          <p:cNvCxnSpPr/>
          <p:nvPr/>
        </p:nvCxnSpPr>
        <p:spPr>
          <a:xfrm>
            <a:off x="0" y="6199187"/>
            <a:ext cx="3371850" cy="0"/>
          </a:xfrm>
          <a:prstGeom prst="straightConnector1">
            <a:avLst/>
          </a:prstGeom>
          <a:noFill/>
          <a:ln w="25400" cap="flat" cmpd="sng">
            <a:solidFill>
              <a:srgbClr val="262626"/>
            </a:solidFill>
            <a:prstDash val="solid"/>
            <a:miter lim="800000"/>
            <a:headEnd type="none" w="med" len="med"/>
            <a:tailEnd type="none" w="med" len="med"/>
          </a:ln>
        </p:spPr>
      </p:cxnSp>
      <p:cxnSp>
        <p:nvCxnSpPr>
          <p:cNvPr id="32" name="Google Shape;32;p25"/>
          <p:cNvCxnSpPr/>
          <p:nvPr/>
        </p:nvCxnSpPr>
        <p:spPr>
          <a:xfrm>
            <a:off x="0" y="6199187"/>
            <a:ext cx="3371850" cy="0"/>
          </a:xfrm>
          <a:prstGeom prst="straightConnector1">
            <a:avLst/>
          </a:prstGeom>
          <a:noFill/>
          <a:ln w="25400" cap="flat" cmpd="sng">
            <a:solidFill>
              <a:srgbClr val="262626"/>
            </a:solidFill>
            <a:prstDash val="solid"/>
            <a:miter lim="800000"/>
            <a:headEnd type="none" w="med" len="med"/>
            <a:tailEnd type="none" w="med" len="med"/>
          </a:ln>
        </p:spPr>
      </p:cxnSp>
    </p:spTree>
  </p:cSld>
  <p:clrMap bg1="lt1" tx1="dk1" bg2="dk2" tx2="lt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84" name="Shape 84"/>
        <p:cNvGrpSpPr/>
        <p:nvPr/>
      </p:nvGrpSpPr>
      <p:grpSpPr>
        <a:xfrm>
          <a:off x="0" y="0"/>
          <a:ext cx="0" cy="0"/>
          <a:chOff x="0" y="0"/>
          <a:chExt cx="0" cy="0"/>
        </a:xfrm>
      </p:grpSpPr>
      <p:sp>
        <p:nvSpPr>
          <p:cNvPr id="85" name="Google Shape;85;p34"/>
          <p:cNvSpPr/>
          <p:nvPr/>
        </p:nvSpPr>
        <p:spPr>
          <a:xfrm>
            <a:off x="8736012" y="1393825"/>
            <a:ext cx="407987" cy="819150"/>
          </a:xfrm>
          <a:custGeom>
            <a:avLst/>
            <a:gdLst/>
            <a:ahLst/>
            <a:cxnLst/>
            <a:rect l="l" t="t" r="r" b="b"/>
            <a:pathLst>
              <a:path w="1799" h="3612" extrusionOk="0">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rgbClr val="26262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panose="020B0604020202020204"/>
              <a:ea typeface="Arial" panose="020B0604020202020204"/>
              <a:cs typeface="Arial" panose="020B0604020202020204"/>
              <a:sym typeface="Arial" panose="020B0604020202020204"/>
            </a:endParaRPr>
          </a:p>
        </p:txBody>
      </p:sp>
      <p:cxnSp>
        <p:nvCxnSpPr>
          <p:cNvPr id="86" name="Google Shape;86;p34"/>
          <p:cNvCxnSpPr/>
          <p:nvPr/>
        </p:nvCxnSpPr>
        <p:spPr>
          <a:xfrm rot="10800000">
            <a:off x="0" y="6178550"/>
            <a:ext cx="7683500" cy="0"/>
          </a:xfrm>
          <a:prstGeom prst="straightConnector1">
            <a:avLst/>
          </a:prstGeom>
          <a:noFill/>
          <a:ln w="25400" cap="flat" cmpd="sng">
            <a:solidFill>
              <a:srgbClr val="262626"/>
            </a:solidFill>
            <a:prstDash val="solid"/>
            <a:miter lim="800000"/>
            <a:headEnd type="none" w="med" len="med"/>
            <a:tailEnd type="none" w="med" len="med"/>
          </a:ln>
        </p:spPr>
      </p:cxnSp>
      <p:cxnSp>
        <p:nvCxnSpPr>
          <p:cNvPr id="87" name="Google Shape;87;p34"/>
          <p:cNvCxnSpPr/>
          <p:nvPr/>
        </p:nvCxnSpPr>
        <p:spPr>
          <a:xfrm rot="10800000">
            <a:off x="0" y="6178550"/>
            <a:ext cx="7683500" cy="0"/>
          </a:xfrm>
          <a:prstGeom prst="straightConnector1">
            <a:avLst/>
          </a:prstGeom>
          <a:noFill/>
          <a:ln w="25400" cap="flat" cmpd="sng">
            <a:solidFill>
              <a:srgbClr val="262626"/>
            </a:solidFill>
            <a:prstDash val="solid"/>
            <a:miter lim="800000"/>
            <a:headEnd type="none" w="med" len="med"/>
            <a:tailEnd type="none" w="med" len="med"/>
          </a:ln>
        </p:spPr>
      </p:cxnSp>
      <p:sp>
        <p:nvSpPr>
          <p:cNvPr id="88" name="Google Shape;88;p34"/>
          <p:cNvSpPr txBox="1"/>
          <p:nvPr>
            <p:ph type="title"/>
          </p:nvPr>
        </p:nvSpPr>
        <p:spPr>
          <a:xfrm>
            <a:off x="571500" y="560387"/>
            <a:ext cx="2874962" cy="4951412"/>
          </a:xfrm>
          <a:prstGeom prst="rect">
            <a:avLst/>
          </a:prstGeom>
          <a:noFill/>
          <a:ln>
            <a:noFill/>
          </a:ln>
        </p:spPr>
        <p:txBody>
          <a:bodyPr spcFirstLastPara="1" wrap="square" lIns="91425" tIns="45700" rIns="91425" bIns="45700" anchor="t" anchorCtr="0">
            <a:noAutofit/>
          </a:bodyPr>
          <a:lstStyle>
            <a:lvl1pPr marR="0" lvl="0" algn="r" rtl="0">
              <a:lnSpc>
                <a:spcPct val="90000"/>
              </a:lnSpc>
              <a:spcBef>
                <a:spcPts val="0"/>
              </a:spcBef>
              <a:spcAft>
                <a:spcPts val="0"/>
              </a:spcAft>
              <a:buSzPts val="1400"/>
              <a:buNone/>
              <a:defRPr sz="3800" b="0" i="1" u="none" strike="noStrike" cap="none">
                <a:solidFill>
                  <a:srgbClr val="262626"/>
                </a:solidFill>
                <a:latin typeface="Century Schoolbook" panose="02040604050505020304"/>
                <a:ea typeface="Century Schoolbook" panose="02040604050505020304"/>
                <a:cs typeface="Century Schoolbook" panose="02040604050505020304"/>
                <a:sym typeface="Century Schoolbook" panose="02040604050505020304"/>
              </a:defRPr>
            </a:lvl1pPr>
            <a:lvl2pPr marR="0" lvl="1" algn="r" rtl="0">
              <a:lnSpc>
                <a:spcPct val="90000"/>
              </a:lnSpc>
              <a:spcBef>
                <a:spcPts val="0"/>
              </a:spcBef>
              <a:spcAft>
                <a:spcPts val="0"/>
              </a:spcAft>
              <a:buSzPts val="1400"/>
              <a:buNone/>
              <a:defRPr sz="3800" b="0" i="1" u="none" strike="noStrike" cap="none">
                <a:solidFill>
                  <a:srgbClr val="262626"/>
                </a:solidFill>
                <a:latin typeface="Century Schoolbook" panose="02040604050505020304"/>
                <a:ea typeface="Century Schoolbook" panose="02040604050505020304"/>
                <a:cs typeface="Century Schoolbook" panose="02040604050505020304"/>
                <a:sym typeface="Century Schoolbook" panose="02040604050505020304"/>
              </a:defRPr>
            </a:lvl2pPr>
            <a:lvl3pPr marR="0" lvl="2" algn="r" rtl="0">
              <a:lnSpc>
                <a:spcPct val="90000"/>
              </a:lnSpc>
              <a:spcBef>
                <a:spcPts val="0"/>
              </a:spcBef>
              <a:spcAft>
                <a:spcPts val="0"/>
              </a:spcAft>
              <a:buSzPts val="1400"/>
              <a:buNone/>
              <a:defRPr sz="3800" b="0" i="1" u="none" strike="noStrike" cap="none">
                <a:solidFill>
                  <a:srgbClr val="262626"/>
                </a:solidFill>
                <a:latin typeface="Century Schoolbook" panose="02040604050505020304"/>
                <a:ea typeface="Century Schoolbook" panose="02040604050505020304"/>
                <a:cs typeface="Century Schoolbook" panose="02040604050505020304"/>
                <a:sym typeface="Century Schoolbook" panose="02040604050505020304"/>
              </a:defRPr>
            </a:lvl3pPr>
            <a:lvl4pPr marR="0" lvl="3" algn="r" rtl="0">
              <a:lnSpc>
                <a:spcPct val="90000"/>
              </a:lnSpc>
              <a:spcBef>
                <a:spcPts val="0"/>
              </a:spcBef>
              <a:spcAft>
                <a:spcPts val="0"/>
              </a:spcAft>
              <a:buSzPts val="1400"/>
              <a:buNone/>
              <a:defRPr sz="3800" b="0" i="1" u="none" strike="noStrike" cap="none">
                <a:solidFill>
                  <a:srgbClr val="262626"/>
                </a:solidFill>
                <a:latin typeface="Century Schoolbook" panose="02040604050505020304"/>
                <a:ea typeface="Century Schoolbook" panose="02040604050505020304"/>
                <a:cs typeface="Century Schoolbook" panose="02040604050505020304"/>
                <a:sym typeface="Century Schoolbook" panose="02040604050505020304"/>
              </a:defRPr>
            </a:lvl4pPr>
            <a:lvl5pPr marR="0" lvl="4" algn="r" rtl="0">
              <a:lnSpc>
                <a:spcPct val="90000"/>
              </a:lnSpc>
              <a:spcBef>
                <a:spcPts val="0"/>
              </a:spcBef>
              <a:spcAft>
                <a:spcPts val="0"/>
              </a:spcAft>
              <a:buSzPts val="1400"/>
              <a:buNone/>
              <a:defRPr sz="3800" b="0" i="1" u="none" strike="noStrike" cap="none">
                <a:solidFill>
                  <a:srgbClr val="262626"/>
                </a:solidFill>
                <a:latin typeface="Century Schoolbook" panose="02040604050505020304"/>
                <a:ea typeface="Century Schoolbook" panose="02040604050505020304"/>
                <a:cs typeface="Century Schoolbook" panose="02040604050505020304"/>
                <a:sym typeface="Century Schoolbook" panose="02040604050505020304"/>
              </a:defRPr>
            </a:lvl5pPr>
            <a:lvl6pPr marR="0" lvl="5" algn="r" rtl="0">
              <a:lnSpc>
                <a:spcPct val="90000"/>
              </a:lnSpc>
              <a:spcBef>
                <a:spcPts val="0"/>
              </a:spcBef>
              <a:spcAft>
                <a:spcPts val="0"/>
              </a:spcAft>
              <a:buSzPts val="1400"/>
              <a:buNone/>
              <a:defRPr sz="3800" b="0" i="1" u="none" strike="noStrike" cap="none">
                <a:solidFill>
                  <a:srgbClr val="262626"/>
                </a:solidFill>
                <a:latin typeface="Century Schoolbook" panose="02040604050505020304"/>
                <a:ea typeface="Century Schoolbook" panose="02040604050505020304"/>
                <a:cs typeface="Century Schoolbook" panose="02040604050505020304"/>
                <a:sym typeface="Century Schoolbook" panose="02040604050505020304"/>
              </a:defRPr>
            </a:lvl6pPr>
            <a:lvl7pPr marR="0" lvl="6" algn="r" rtl="0">
              <a:lnSpc>
                <a:spcPct val="90000"/>
              </a:lnSpc>
              <a:spcBef>
                <a:spcPts val="0"/>
              </a:spcBef>
              <a:spcAft>
                <a:spcPts val="0"/>
              </a:spcAft>
              <a:buSzPts val="1400"/>
              <a:buNone/>
              <a:defRPr sz="3800" b="0" i="1" u="none" strike="noStrike" cap="none">
                <a:solidFill>
                  <a:srgbClr val="262626"/>
                </a:solidFill>
                <a:latin typeface="Century Schoolbook" panose="02040604050505020304"/>
                <a:ea typeface="Century Schoolbook" panose="02040604050505020304"/>
                <a:cs typeface="Century Schoolbook" panose="02040604050505020304"/>
                <a:sym typeface="Century Schoolbook" panose="02040604050505020304"/>
              </a:defRPr>
            </a:lvl7pPr>
            <a:lvl8pPr marR="0" lvl="7" algn="r" rtl="0">
              <a:lnSpc>
                <a:spcPct val="90000"/>
              </a:lnSpc>
              <a:spcBef>
                <a:spcPts val="0"/>
              </a:spcBef>
              <a:spcAft>
                <a:spcPts val="0"/>
              </a:spcAft>
              <a:buSzPts val="1400"/>
              <a:buNone/>
              <a:defRPr sz="3800" b="0" i="1" u="none" strike="noStrike" cap="none">
                <a:solidFill>
                  <a:srgbClr val="262626"/>
                </a:solidFill>
                <a:latin typeface="Century Schoolbook" panose="02040604050505020304"/>
                <a:ea typeface="Century Schoolbook" panose="02040604050505020304"/>
                <a:cs typeface="Century Schoolbook" panose="02040604050505020304"/>
                <a:sym typeface="Century Schoolbook" panose="02040604050505020304"/>
              </a:defRPr>
            </a:lvl8pPr>
            <a:lvl9pPr marR="0" lvl="8" algn="r" rtl="0">
              <a:lnSpc>
                <a:spcPct val="90000"/>
              </a:lnSpc>
              <a:spcBef>
                <a:spcPts val="0"/>
              </a:spcBef>
              <a:spcAft>
                <a:spcPts val="0"/>
              </a:spcAft>
              <a:buSzPts val="1400"/>
              <a:buNone/>
              <a:defRPr sz="3800" b="0" i="1" u="none" strike="noStrike" cap="none">
                <a:solidFill>
                  <a:srgbClr val="262626"/>
                </a:solidFill>
                <a:latin typeface="Century Schoolbook" panose="02040604050505020304"/>
                <a:ea typeface="Century Schoolbook" panose="02040604050505020304"/>
                <a:cs typeface="Century Schoolbook" panose="02040604050505020304"/>
                <a:sym typeface="Century Schoolbook" panose="02040604050505020304"/>
              </a:defRPr>
            </a:lvl9pPr>
          </a:lstStyle>
          <a:p/>
        </p:txBody>
      </p:sp>
      <p:sp>
        <p:nvSpPr>
          <p:cNvPr id="89" name="Google Shape;89;p34"/>
          <p:cNvSpPr txBox="1"/>
          <p:nvPr>
            <p:ph type="body" idx="1"/>
          </p:nvPr>
        </p:nvSpPr>
        <p:spPr>
          <a:xfrm>
            <a:off x="3886200" y="568325"/>
            <a:ext cx="4686300" cy="5656262"/>
          </a:xfrm>
          <a:prstGeom prst="rect">
            <a:avLst/>
          </a:prstGeom>
          <a:noFill/>
          <a:ln>
            <a:noFill/>
          </a:ln>
        </p:spPr>
        <p:txBody>
          <a:bodyPr spcFirstLastPara="1" wrap="square" lIns="91425" tIns="45700" rIns="91425" bIns="45700" anchor="t" anchorCtr="0">
            <a:noAutofit/>
          </a:bodyPr>
          <a:lstStyle>
            <a:lvl1pPr marL="457200" marR="0" lvl="0" indent="-355600" algn="l" rtl="0">
              <a:lnSpc>
                <a:spcPct val="112000"/>
              </a:lnSpc>
              <a:spcBef>
                <a:spcPts val="900"/>
              </a:spcBef>
              <a:spcAft>
                <a:spcPts val="0"/>
              </a:spcAft>
              <a:buClr>
                <a:srgbClr val="262626"/>
              </a:buClr>
              <a:buSzPts val="2000"/>
              <a:buFont typeface="Arial" panose="020B0604020202020204"/>
              <a:buChar char="•"/>
              <a:defRPr sz="2000" b="0" i="0" u="none" strike="noStrike" cap="none">
                <a:solidFill>
                  <a:srgbClr val="262626"/>
                </a:solidFill>
                <a:latin typeface="Corbel" panose="020B0503020204020204"/>
                <a:ea typeface="Corbel" panose="020B0503020204020204"/>
                <a:cs typeface="Corbel" panose="020B0503020204020204"/>
                <a:sym typeface="Corbel" panose="020B0503020204020204"/>
              </a:defRPr>
            </a:lvl1pPr>
            <a:lvl2pPr marL="914400" marR="0" lvl="1" indent="-342900" algn="l" rtl="0">
              <a:lnSpc>
                <a:spcPct val="112000"/>
              </a:lnSpc>
              <a:spcBef>
                <a:spcPts val="900"/>
              </a:spcBef>
              <a:spcAft>
                <a:spcPts val="0"/>
              </a:spcAft>
              <a:buClr>
                <a:srgbClr val="262626"/>
              </a:buClr>
              <a:buSzPts val="1800"/>
              <a:buFont typeface="Corbel" panose="020B0503020204020204"/>
              <a:buChar char="–"/>
              <a:defRPr sz="1800" b="0" i="0" u="none" strike="noStrike" cap="none">
                <a:solidFill>
                  <a:srgbClr val="262626"/>
                </a:solidFill>
                <a:latin typeface="Corbel" panose="020B0503020204020204"/>
                <a:ea typeface="Corbel" panose="020B0503020204020204"/>
                <a:cs typeface="Corbel" panose="020B0503020204020204"/>
                <a:sym typeface="Corbel" panose="020B0503020204020204"/>
              </a:defRPr>
            </a:lvl2pPr>
            <a:lvl3pPr marL="1371600" marR="0" lvl="2" indent="-330200" algn="l" rtl="0">
              <a:lnSpc>
                <a:spcPct val="112000"/>
              </a:lnSpc>
              <a:spcBef>
                <a:spcPts val="900"/>
              </a:spcBef>
              <a:spcAft>
                <a:spcPts val="0"/>
              </a:spcAft>
              <a:buClr>
                <a:srgbClr val="262626"/>
              </a:buClr>
              <a:buSzPts val="1600"/>
              <a:buFont typeface="Arial" panose="020B0604020202020204"/>
              <a:buChar char="•"/>
              <a:defRPr sz="1600" b="0" i="0" u="none" strike="noStrike" cap="none">
                <a:solidFill>
                  <a:srgbClr val="262626"/>
                </a:solidFill>
                <a:latin typeface="Corbel" panose="020B0503020204020204"/>
                <a:ea typeface="Corbel" panose="020B0503020204020204"/>
                <a:cs typeface="Corbel" panose="020B0503020204020204"/>
                <a:sym typeface="Corbel" panose="020B0503020204020204"/>
              </a:defRPr>
            </a:lvl3pPr>
            <a:lvl4pPr marL="1828800" marR="0" lvl="3" indent="-317500" algn="l" rtl="0">
              <a:lnSpc>
                <a:spcPct val="112000"/>
              </a:lnSpc>
              <a:spcBef>
                <a:spcPts val="900"/>
              </a:spcBef>
              <a:spcAft>
                <a:spcPts val="0"/>
              </a:spcAft>
              <a:buClr>
                <a:srgbClr val="262626"/>
              </a:buClr>
              <a:buSzPts val="1400"/>
              <a:buFont typeface="Corbel" panose="020B0503020204020204"/>
              <a:buChar char="–"/>
              <a:defRPr sz="1400" b="0" i="0" u="none" strike="noStrike" cap="none">
                <a:solidFill>
                  <a:srgbClr val="262626"/>
                </a:solidFill>
                <a:latin typeface="Corbel" panose="020B0503020204020204"/>
                <a:ea typeface="Corbel" panose="020B0503020204020204"/>
                <a:cs typeface="Corbel" panose="020B0503020204020204"/>
                <a:sym typeface="Corbel" panose="020B0503020204020204"/>
              </a:defRPr>
            </a:lvl4pPr>
            <a:lvl5pPr marL="2286000" marR="0" lvl="4" indent="-317500" algn="l" rtl="0">
              <a:lnSpc>
                <a:spcPct val="112000"/>
              </a:lnSpc>
              <a:spcBef>
                <a:spcPts val="900"/>
              </a:spcBef>
              <a:spcAft>
                <a:spcPts val="0"/>
              </a:spcAft>
              <a:buClr>
                <a:srgbClr val="262626"/>
              </a:buClr>
              <a:buSzPts val="1400"/>
              <a:buFont typeface="Arial" panose="020B0604020202020204"/>
              <a:buChar char="•"/>
              <a:defRPr sz="1400" b="0" i="1" u="none" strike="noStrike" cap="none">
                <a:solidFill>
                  <a:srgbClr val="262626"/>
                </a:solidFill>
                <a:latin typeface="Corbel" panose="020B0503020204020204"/>
                <a:ea typeface="Corbel" panose="020B0503020204020204"/>
                <a:cs typeface="Corbel" panose="020B0503020204020204"/>
                <a:sym typeface="Corbel" panose="020B0503020204020204"/>
              </a:defRPr>
            </a:lvl5pPr>
            <a:lvl6pPr marL="2743200" marR="0" lvl="5" indent="-317500" algn="l" rtl="0">
              <a:lnSpc>
                <a:spcPct val="112000"/>
              </a:lnSpc>
              <a:spcBef>
                <a:spcPts val="975"/>
              </a:spcBef>
              <a:spcAft>
                <a:spcPts val="0"/>
              </a:spcAft>
              <a:buClr>
                <a:srgbClr val="262626"/>
              </a:buClr>
              <a:buSzPts val="1400"/>
              <a:buFont typeface="Corbel" panose="020B0503020204020204"/>
              <a:buChar char="–"/>
              <a:defRPr sz="1400" b="0" i="0" u="none" strike="noStrike" cap="none">
                <a:solidFill>
                  <a:srgbClr val="262626"/>
                </a:solidFill>
                <a:latin typeface="Corbel" panose="020B0503020204020204"/>
                <a:ea typeface="Corbel" panose="020B0503020204020204"/>
                <a:cs typeface="Corbel" panose="020B0503020204020204"/>
                <a:sym typeface="Corbel" panose="020B0503020204020204"/>
              </a:defRPr>
            </a:lvl6pPr>
            <a:lvl7pPr marL="3200400" marR="0" lvl="6" indent="-317500" algn="l" rtl="0">
              <a:lnSpc>
                <a:spcPct val="112000"/>
              </a:lnSpc>
              <a:spcBef>
                <a:spcPts val="975"/>
              </a:spcBef>
              <a:spcAft>
                <a:spcPts val="0"/>
              </a:spcAft>
              <a:buClr>
                <a:srgbClr val="262626"/>
              </a:buClr>
              <a:buSzPts val="1400"/>
              <a:buFont typeface="Arial" panose="020B0604020202020204"/>
              <a:buChar char="•"/>
              <a:defRPr sz="1400" b="0" i="1" u="none" strike="noStrike" cap="none">
                <a:solidFill>
                  <a:srgbClr val="262626"/>
                </a:solidFill>
                <a:latin typeface="Corbel" panose="020B0503020204020204"/>
                <a:ea typeface="Corbel" panose="020B0503020204020204"/>
                <a:cs typeface="Corbel" panose="020B0503020204020204"/>
                <a:sym typeface="Corbel" panose="020B0503020204020204"/>
              </a:defRPr>
            </a:lvl7pPr>
            <a:lvl8pPr marL="3657600" marR="0" lvl="7" indent="-317500" algn="l" rtl="0">
              <a:lnSpc>
                <a:spcPct val="112000"/>
              </a:lnSpc>
              <a:spcBef>
                <a:spcPts val="975"/>
              </a:spcBef>
              <a:spcAft>
                <a:spcPts val="0"/>
              </a:spcAft>
              <a:buClr>
                <a:srgbClr val="262626"/>
              </a:buClr>
              <a:buSzPts val="1400"/>
              <a:buFont typeface="Corbel" panose="020B0503020204020204"/>
              <a:buChar char="–"/>
              <a:defRPr sz="1400" b="0" i="0" u="none" strike="noStrike" cap="none">
                <a:solidFill>
                  <a:srgbClr val="262626"/>
                </a:solidFill>
                <a:latin typeface="Corbel" panose="020B0503020204020204"/>
                <a:ea typeface="Corbel" panose="020B0503020204020204"/>
                <a:cs typeface="Corbel" panose="020B0503020204020204"/>
                <a:sym typeface="Corbel" panose="020B0503020204020204"/>
              </a:defRPr>
            </a:lvl8pPr>
            <a:lvl9pPr marL="4114800" marR="0" lvl="8" indent="-295275" algn="l" rtl="0">
              <a:lnSpc>
                <a:spcPct val="112000"/>
              </a:lnSpc>
              <a:spcBef>
                <a:spcPts val="975"/>
              </a:spcBef>
              <a:spcAft>
                <a:spcPts val="0"/>
              </a:spcAft>
              <a:buClr>
                <a:srgbClr val="262626"/>
              </a:buClr>
              <a:buSzPts val="1050"/>
              <a:buFont typeface="Arial" panose="020B0604020202020204"/>
              <a:buChar char="•"/>
              <a:defRPr sz="1050" b="0" i="1" u="none" strike="noStrike" cap="none">
                <a:solidFill>
                  <a:srgbClr val="262626"/>
                </a:solidFill>
                <a:latin typeface="Corbel" panose="020B0503020204020204"/>
                <a:ea typeface="Corbel" panose="020B0503020204020204"/>
                <a:cs typeface="Corbel" panose="020B0503020204020204"/>
                <a:sym typeface="Corbel" panose="020B0503020204020204"/>
              </a:defRPr>
            </a:lvl9pPr>
          </a:lstStyle>
          <a:p/>
        </p:txBody>
      </p:sp>
      <p:sp>
        <p:nvSpPr>
          <p:cNvPr id="90" name="Google Shape;90;p34"/>
          <p:cNvSpPr txBox="1"/>
          <p:nvPr>
            <p:ph type="dt" idx="10"/>
          </p:nvPr>
        </p:nvSpPr>
        <p:spPr>
          <a:xfrm>
            <a:off x="6557962" y="6315075"/>
            <a:ext cx="1196975" cy="365125"/>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SzPts val="1400"/>
              <a:buNone/>
              <a:defRPr sz="900" b="0" i="1" u="none">
                <a:solidFill>
                  <a:srgbClr val="262626"/>
                </a:solidFill>
                <a:latin typeface="Century Schoolbook" panose="02040604050505020304"/>
                <a:ea typeface="Century Schoolbook" panose="02040604050505020304"/>
                <a:cs typeface="Century Schoolbook" panose="02040604050505020304"/>
                <a:sym typeface="Century Schoolbook" panose="02040604050505020304"/>
              </a:defRPr>
            </a:lvl1pPr>
            <a:lvl2pPr marR="0" lvl="1" algn="l" rtl="0">
              <a:lnSpc>
                <a:spcPct val="100000"/>
              </a:lnSpc>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91" name="Google Shape;91;p34"/>
          <p:cNvSpPr txBox="1"/>
          <p:nvPr>
            <p:ph type="ftr" idx="11"/>
          </p:nvPr>
        </p:nvSpPr>
        <p:spPr>
          <a:xfrm>
            <a:off x="1460500" y="6315075"/>
            <a:ext cx="4860925"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800" b="0" i="0" u="none">
                <a:solidFill>
                  <a:schemeClr val="dk1"/>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92" name="Google Shape;92;p34"/>
          <p:cNvSpPr txBox="1"/>
          <p:nvPr>
            <p:ph type="sldNum" idx="12"/>
          </p:nvPr>
        </p:nvSpPr>
        <p:spPr>
          <a:xfrm>
            <a:off x="8736012" y="1620837"/>
            <a:ext cx="407987"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1pPr>
            <a:lvl2pPr marL="0" marR="0" lvl="1" indent="0" algn="r" rtl="0">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2pPr>
            <a:lvl3pPr marL="0" marR="0" lvl="2" indent="0" algn="r" rtl="0">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3pPr>
            <a:lvl4pPr marL="0" marR="0" lvl="3" indent="0" algn="r" rtl="0">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4pPr>
            <a:lvl5pPr marL="0" marR="0" lvl="4" indent="0" algn="r" rtl="0">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5pPr>
            <a:lvl6pPr marL="0" marR="0" lvl="5" indent="0" algn="r" rtl="0">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6pPr>
            <a:lvl7pPr marL="0" marR="0" lvl="6" indent="0" algn="r" rtl="0">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7pPr>
            <a:lvl8pPr marL="0" marR="0" lvl="7" indent="0" algn="r" rtl="0">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8pPr>
            <a:lvl9pPr marL="0" marR="0" lvl="8" indent="0" algn="r" rtl="0">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9pPr>
          </a:lstStyle>
          <a:p>
            <a:pPr marL="0" lvl="0" indent="0" algn="r" rtl="0">
              <a:spcBef>
                <a:spcPts val="0"/>
              </a:spcBef>
              <a:spcAft>
                <a:spcPts val="0"/>
              </a:spcAft>
              <a:buNone/>
            </a:pPr>
            <a:fld id="{00000000-1234-1234-1234-123412341234}" type="slidenum">
              <a:rPr lang="en-US"/>
            </a:fld>
            <a:endParaRPr sz="1400" i="0">
              <a:solidFill>
                <a:srgbClr val="000000"/>
              </a:solidFill>
              <a:latin typeface="Arial" panose="020B0604020202020204"/>
              <a:ea typeface="Arial" panose="020B0604020202020204"/>
              <a:cs typeface="Arial" panose="020B0604020202020204"/>
              <a:sym typeface="Arial" panose="020B0604020202020204"/>
            </a:endParaRPr>
          </a:p>
        </p:txBody>
      </p:sp>
    </p:spTree>
  </p:cSld>
  <p:clrMap bg1="lt1" tx1="dk1" bg2="dk2" tx2="lt2" accent1="accent1" accent2="accent2" accent3="accent3" accent4="accent4" accent5="accent5" accent6="accent6" hlink="hlink" folHlink="folHlink"/>
  <p:sldLayoutIdLst>
    <p:sldLayoutId id="2147483660"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99" name="Shape 99"/>
        <p:cNvGrpSpPr/>
        <p:nvPr/>
      </p:nvGrpSpPr>
      <p:grpSpPr>
        <a:xfrm>
          <a:off x="0" y="0"/>
          <a:ext cx="0" cy="0"/>
          <a:chOff x="0" y="0"/>
          <a:chExt cx="0" cy="0"/>
        </a:xfrm>
      </p:grpSpPr>
      <p:sp>
        <p:nvSpPr>
          <p:cNvPr id="100" name="Google Shape;100;p36"/>
          <p:cNvSpPr/>
          <p:nvPr/>
        </p:nvSpPr>
        <p:spPr>
          <a:xfrm>
            <a:off x="8736012" y="5380037"/>
            <a:ext cx="407987" cy="819150"/>
          </a:xfrm>
          <a:custGeom>
            <a:avLst/>
            <a:gdLst/>
            <a:ahLst/>
            <a:cxnLst/>
            <a:rect l="l" t="t" r="r" b="b"/>
            <a:pathLst>
              <a:path w="1799" h="3612" extrusionOk="0">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rgbClr val="26262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panose="020B0604020202020204"/>
              <a:ea typeface="Arial" panose="020B0604020202020204"/>
              <a:cs typeface="Arial" panose="020B0604020202020204"/>
              <a:sym typeface="Arial" panose="020B0604020202020204"/>
            </a:endParaRPr>
          </a:p>
        </p:txBody>
      </p:sp>
      <p:cxnSp>
        <p:nvCxnSpPr>
          <p:cNvPr id="101" name="Google Shape;101;p36"/>
          <p:cNvCxnSpPr/>
          <p:nvPr/>
        </p:nvCxnSpPr>
        <p:spPr>
          <a:xfrm>
            <a:off x="0" y="6199187"/>
            <a:ext cx="7694612" cy="0"/>
          </a:xfrm>
          <a:prstGeom prst="straightConnector1">
            <a:avLst/>
          </a:prstGeom>
          <a:noFill/>
          <a:ln w="25400" cap="flat" cmpd="sng">
            <a:solidFill>
              <a:srgbClr val="262626"/>
            </a:solidFill>
            <a:prstDash val="solid"/>
            <a:miter lim="800000"/>
            <a:headEnd type="none" w="med" len="med"/>
            <a:tailEnd type="none" w="med" len="med"/>
          </a:ln>
        </p:spPr>
      </p:cxnSp>
      <p:cxnSp>
        <p:nvCxnSpPr>
          <p:cNvPr id="102" name="Google Shape;102;p36"/>
          <p:cNvCxnSpPr/>
          <p:nvPr/>
        </p:nvCxnSpPr>
        <p:spPr>
          <a:xfrm>
            <a:off x="0" y="6199187"/>
            <a:ext cx="7694612" cy="0"/>
          </a:xfrm>
          <a:prstGeom prst="straightConnector1">
            <a:avLst/>
          </a:prstGeom>
          <a:noFill/>
          <a:ln w="25400" cap="flat" cmpd="sng">
            <a:solidFill>
              <a:srgbClr val="262626"/>
            </a:solidFill>
            <a:prstDash val="solid"/>
            <a:miter lim="800000"/>
            <a:headEnd type="none" w="med" len="med"/>
            <a:tailEnd type="none" w="med" len="med"/>
          </a:ln>
        </p:spPr>
      </p:cxnSp>
      <p:sp>
        <p:nvSpPr>
          <p:cNvPr id="103" name="Google Shape;103;p36"/>
          <p:cNvSpPr txBox="1"/>
          <p:nvPr>
            <p:ph type="title"/>
          </p:nvPr>
        </p:nvSpPr>
        <p:spPr>
          <a:xfrm>
            <a:off x="571500" y="560387"/>
            <a:ext cx="2874962" cy="4951412"/>
          </a:xfrm>
          <a:prstGeom prst="rect">
            <a:avLst/>
          </a:prstGeom>
          <a:noFill/>
          <a:ln>
            <a:noFill/>
          </a:ln>
        </p:spPr>
        <p:txBody>
          <a:bodyPr spcFirstLastPara="1" wrap="square" lIns="91425" tIns="45700" rIns="91425" bIns="45700" anchor="t" anchorCtr="0">
            <a:noAutofit/>
          </a:bodyPr>
          <a:lstStyle>
            <a:lvl1pPr marR="0" lvl="0" algn="r" rtl="0">
              <a:lnSpc>
                <a:spcPct val="90000"/>
              </a:lnSpc>
              <a:spcBef>
                <a:spcPts val="0"/>
              </a:spcBef>
              <a:spcAft>
                <a:spcPts val="0"/>
              </a:spcAft>
              <a:buSzPts val="1400"/>
              <a:buNone/>
              <a:defRPr sz="3800" b="0" i="1" u="none" strike="noStrike" cap="none">
                <a:solidFill>
                  <a:srgbClr val="262626"/>
                </a:solidFill>
                <a:latin typeface="Century Schoolbook" panose="02040604050505020304"/>
                <a:ea typeface="Century Schoolbook" panose="02040604050505020304"/>
                <a:cs typeface="Century Schoolbook" panose="02040604050505020304"/>
                <a:sym typeface="Century Schoolbook" panose="02040604050505020304"/>
              </a:defRPr>
            </a:lvl1pPr>
            <a:lvl2pPr marR="0" lvl="1" algn="r" rtl="0">
              <a:lnSpc>
                <a:spcPct val="90000"/>
              </a:lnSpc>
              <a:spcBef>
                <a:spcPts val="0"/>
              </a:spcBef>
              <a:spcAft>
                <a:spcPts val="0"/>
              </a:spcAft>
              <a:buSzPts val="1400"/>
              <a:buNone/>
              <a:defRPr sz="3800" b="0" i="1" u="none" strike="noStrike" cap="none">
                <a:solidFill>
                  <a:srgbClr val="262626"/>
                </a:solidFill>
                <a:latin typeface="Century Schoolbook" panose="02040604050505020304"/>
                <a:ea typeface="Century Schoolbook" panose="02040604050505020304"/>
                <a:cs typeface="Century Schoolbook" panose="02040604050505020304"/>
                <a:sym typeface="Century Schoolbook" panose="02040604050505020304"/>
              </a:defRPr>
            </a:lvl2pPr>
            <a:lvl3pPr marR="0" lvl="2" algn="r" rtl="0">
              <a:lnSpc>
                <a:spcPct val="90000"/>
              </a:lnSpc>
              <a:spcBef>
                <a:spcPts val="0"/>
              </a:spcBef>
              <a:spcAft>
                <a:spcPts val="0"/>
              </a:spcAft>
              <a:buSzPts val="1400"/>
              <a:buNone/>
              <a:defRPr sz="3800" b="0" i="1" u="none" strike="noStrike" cap="none">
                <a:solidFill>
                  <a:srgbClr val="262626"/>
                </a:solidFill>
                <a:latin typeface="Century Schoolbook" panose="02040604050505020304"/>
                <a:ea typeface="Century Schoolbook" panose="02040604050505020304"/>
                <a:cs typeface="Century Schoolbook" panose="02040604050505020304"/>
                <a:sym typeface="Century Schoolbook" panose="02040604050505020304"/>
              </a:defRPr>
            </a:lvl3pPr>
            <a:lvl4pPr marR="0" lvl="3" algn="r" rtl="0">
              <a:lnSpc>
                <a:spcPct val="90000"/>
              </a:lnSpc>
              <a:spcBef>
                <a:spcPts val="0"/>
              </a:spcBef>
              <a:spcAft>
                <a:spcPts val="0"/>
              </a:spcAft>
              <a:buSzPts val="1400"/>
              <a:buNone/>
              <a:defRPr sz="3800" b="0" i="1" u="none" strike="noStrike" cap="none">
                <a:solidFill>
                  <a:srgbClr val="262626"/>
                </a:solidFill>
                <a:latin typeface="Century Schoolbook" panose="02040604050505020304"/>
                <a:ea typeface="Century Schoolbook" panose="02040604050505020304"/>
                <a:cs typeface="Century Schoolbook" panose="02040604050505020304"/>
                <a:sym typeface="Century Schoolbook" panose="02040604050505020304"/>
              </a:defRPr>
            </a:lvl4pPr>
            <a:lvl5pPr marR="0" lvl="4" algn="r" rtl="0">
              <a:lnSpc>
                <a:spcPct val="90000"/>
              </a:lnSpc>
              <a:spcBef>
                <a:spcPts val="0"/>
              </a:spcBef>
              <a:spcAft>
                <a:spcPts val="0"/>
              </a:spcAft>
              <a:buSzPts val="1400"/>
              <a:buNone/>
              <a:defRPr sz="3800" b="0" i="1" u="none" strike="noStrike" cap="none">
                <a:solidFill>
                  <a:srgbClr val="262626"/>
                </a:solidFill>
                <a:latin typeface="Century Schoolbook" panose="02040604050505020304"/>
                <a:ea typeface="Century Schoolbook" panose="02040604050505020304"/>
                <a:cs typeface="Century Schoolbook" panose="02040604050505020304"/>
                <a:sym typeface="Century Schoolbook" panose="02040604050505020304"/>
              </a:defRPr>
            </a:lvl5pPr>
            <a:lvl6pPr marR="0" lvl="5" algn="r" rtl="0">
              <a:lnSpc>
                <a:spcPct val="90000"/>
              </a:lnSpc>
              <a:spcBef>
                <a:spcPts val="0"/>
              </a:spcBef>
              <a:spcAft>
                <a:spcPts val="0"/>
              </a:spcAft>
              <a:buSzPts val="1400"/>
              <a:buNone/>
              <a:defRPr sz="3800" b="0" i="1" u="none" strike="noStrike" cap="none">
                <a:solidFill>
                  <a:srgbClr val="262626"/>
                </a:solidFill>
                <a:latin typeface="Century Schoolbook" panose="02040604050505020304"/>
                <a:ea typeface="Century Schoolbook" panose="02040604050505020304"/>
                <a:cs typeface="Century Schoolbook" panose="02040604050505020304"/>
                <a:sym typeface="Century Schoolbook" panose="02040604050505020304"/>
              </a:defRPr>
            </a:lvl6pPr>
            <a:lvl7pPr marR="0" lvl="6" algn="r" rtl="0">
              <a:lnSpc>
                <a:spcPct val="90000"/>
              </a:lnSpc>
              <a:spcBef>
                <a:spcPts val="0"/>
              </a:spcBef>
              <a:spcAft>
                <a:spcPts val="0"/>
              </a:spcAft>
              <a:buSzPts val="1400"/>
              <a:buNone/>
              <a:defRPr sz="3800" b="0" i="1" u="none" strike="noStrike" cap="none">
                <a:solidFill>
                  <a:srgbClr val="262626"/>
                </a:solidFill>
                <a:latin typeface="Century Schoolbook" panose="02040604050505020304"/>
                <a:ea typeface="Century Schoolbook" panose="02040604050505020304"/>
                <a:cs typeface="Century Schoolbook" panose="02040604050505020304"/>
                <a:sym typeface="Century Schoolbook" panose="02040604050505020304"/>
              </a:defRPr>
            </a:lvl7pPr>
            <a:lvl8pPr marR="0" lvl="7" algn="r" rtl="0">
              <a:lnSpc>
                <a:spcPct val="90000"/>
              </a:lnSpc>
              <a:spcBef>
                <a:spcPts val="0"/>
              </a:spcBef>
              <a:spcAft>
                <a:spcPts val="0"/>
              </a:spcAft>
              <a:buSzPts val="1400"/>
              <a:buNone/>
              <a:defRPr sz="3800" b="0" i="1" u="none" strike="noStrike" cap="none">
                <a:solidFill>
                  <a:srgbClr val="262626"/>
                </a:solidFill>
                <a:latin typeface="Century Schoolbook" panose="02040604050505020304"/>
                <a:ea typeface="Century Schoolbook" panose="02040604050505020304"/>
                <a:cs typeface="Century Schoolbook" panose="02040604050505020304"/>
                <a:sym typeface="Century Schoolbook" panose="02040604050505020304"/>
              </a:defRPr>
            </a:lvl8pPr>
            <a:lvl9pPr marR="0" lvl="8" algn="r" rtl="0">
              <a:lnSpc>
                <a:spcPct val="90000"/>
              </a:lnSpc>
              <a:spcBef>
                <a:spcPts val="0"/>
              </a:spcBef>
              <a:spcAft>
                <a:spcPts val="0"/>
              </a:spcAft>
              <a:buSzPts val="1400"/>
              <a:buNone/>
              <a:defRPr sz="3800" b="0" i="1" u="none" strike="noStrike" cap="none">
                <a:solidFill>
                  <a:srgbClr val="262626"/>
                </a:solidFill>
                <a:latin typeface="Century Schoolbook" panose="02040604050505020304"/>
                <a:ea typeface="Century Schoolbook" panose="02040604050505020304"/>
                <a:cs typeface="Century Schoolbook" panose="02040604050505020304"/>
                <a:sym typeface="Century Schoolbook" panose="02040604050505020304"/>
              </a:defRPr>
            </a:lvl9pPr>
          </a:lstStyle>
          <a:p/>
        </p:txBody>
      </p:sp>
      <p:sp>
        <p:nvSpPr>
          <p:cNvPr id="104" name="Google Shape;104;p36"/>
          <p:cNvSpPr txBox="1"/>
          <p:nvPr>
            <p:ph type="body" idx="1"/>
          </p:nvPr>
        </p:nvSpPr>
        <p:spPr>
          <a:xfrm>
            <a:off x="3886200" y="568325"/>
            <a:ext cx="4686300" cy="5656262"/>
          </a:xfrm>
          <a:prstGeom prst="rect">
            <a:avLst/>
          </a:prstGeom>
          <a:noFill/>
          <a:ln>
            <a:noFill/>
          </a:ln>
        </p:spPr>
        <p:txBody>
          <a:bodyPr spcFirstLastPara="1" wrap="square" lIns="91425" tIns="45700" rIns="91425" bIns="45700" anchor="t" anchorCtr="0">
            <a:noAutofit/>
          </a:bodyPr>
          <a:lstStyle>
            <a:lvl1pPr marL="457200" marR="0" lvl="0" indent="-355600" algn="l" rtl="0">
              <a:lnSpc>
                <a:spcPct val="112000"/>
              </a:lnSpc>
              <a:spcBef>
                <a:spcPts val="900"/>
              </a:spcBef>
              <a:spcAft>
                <a:spcPts val="0"/>
              </a:spcAft>
              <a:buClr>
                <a:srgbClr val="262626"/>
              </a:buClr>
              <a:buSzPts val="2000"/>
              <a:buFont typeface="Arial" panose="020B0604020202020204"/>
              <a:buChar char="•"/>
              <a:defRPr sz="2000" b="0" i="0" u="none" strike="noStrike" cap="none">
                <a:solidFill>
                  <a:srgbClr val="262626"/>
                </a:solidFill>
                <a:latin typeface="Corbel" panose="020B0503020204020204"/>
                <a:ea typeface="Corbel" panose="020B0503020204020204"/>
                <a:cs typeface="Corbel" panose="020B0503020204020204"/>
                <a:sym typeface="Corbel" panose="020B0503020204020204"/>
              </a:defRPr>
            </a:lvl1pPr>
            <a:lvl2pPr marL="914400" marR="0" lvl="1" indent="-342900" algn="l" rtl="0">
              <a:lnSpc>
                <a:spcPct val="112000"/>
              </a:lnSpc>
              <a:spcBef>
                <a:spcPts val="900"/>
              </a:spcBef>
              <a:spcAft>
                <a:spcPts val="0"/>
              </a:spcAft>
              <a:buClr>
                <a:srgbClr val="262626"/>
              </a:buClr>
              <a:buSzPts val="1800"/>
              <a:buFont typeface="Corbel" panose="020B0503020204020204"/>
              <a:buChar char="–"/>
              <a:defRPr sz="1800" b="0" i="0" u="none" strike="noStrike" cap="none">
                <a:solidFill>
                  <a:srgbClr val="262626"/>
                </a:solidFill>
                <a:latin typeface="Corbel" panose="020B0503020204020204"/>
                <a:ea typeface="Corbel" panose="020B0503020204020204"/>
                <a:cs typeface="Corbel" panose="020B0503020204020204"/>
                <a:sym typeface="Corbel" panose="020B0503020204020204"/>
              </a:defRPr>
            </a:lvl2pPr>
            <a:lvl3pPr marL="1371600" marR="0" lvl="2" indent="-330200" algn="l" rtl="0">
              <a:lnSpc>
                <a:spcPct val="112000"/>
              </a:lnSpc>
              <a:spcBef>
                <a:spcPts val="900"/>
              </a:spcBef>
              <a:spcAft>
                <a:spcPts val="0"/>
              </a:spcAft>
              <a:buClr>
                <a:srgbClr val="262626"/>
              </a:buClr>
              <a:buSzPts val="1600"/>
              <a:buFont typeface="Arial" panose="020B0604020202020204"/>
              <a:buChar char="•"/>
              <a:defRPr sz="1600" b="0" i="0" u="none" strike="noStrike" cap="none">
                <a:solidFill>
                  <a:srgbClr val="262626"/>
                </a:solidFill>
                <a:latin typeface="Corbel" panose="020B0503020204020204"/>
                <a:ea typeface="Corbel" panose="020B0503020204020204"/>
                <a:cs typeface="Corbel" panose="020B0503020204020204"/>
                <a:sym typeface="Corbel" panose="020B0503020204020204"/>
              </a:defRPr>
            </a:lvl3pPr>
            <a:lvl4pPr marL="1828800" marR="0" lvl="3" indent="-317500" algn="l" rtl="0">
              <a:lnSpc>
                <a:spcPct val="112000"/>
              </a:lnSpc>
              <a:spcBef>
                <a:spcPts val="900"/>
              </a:spcBef>
              <a:spcAft>
                <a:spcPts val="0"/>
              </a:spcAft>
              <a:buClr>
                <a:srgbClr val="262626"/>
              </a:buClr>
              <a:buSzPts val="1400"/>
              <a:buFont typeface="Corbel" panose="020B0503020204020204"/>
              <a:buChar char="–"/>
              <a:defRPr sz="1400" b="0" i="0" u="none" strike="noStrike" cap="none">
                <a:solidFill>
                  <a:srgbClr val="262626"/>
                </a:solidFill>
                <a:latin typeface="Corbel" panose="020B0503020204020204"/>
                <a:ea typeface="Corbel" panose="020B0503020204020204"/>
                <a:cs typeface="Corbel" panose="020B0503020204020204"/>
                <a:sym typeface="Corbel" panose="020B0503020204020204"/>
              </a:defRPr>
            </a:lvl4pPr>
            <a:lvl5pPr marL="2286000" marR="0" lvl="4" indent="-317500" algn="l" rtl="0">
              <a:lnSpc>
                <a:spcPct val="112000"/>
              </a:lnSpc>
              <a:spcBef>
                <a:spcPts val="900"/>
              </a:spcBef>
              <a:spcAft>
                <a:spcPts val="0"/>
              </a:spcAft>
              <a:buClr>
                <a:srgbClr val="262626"/>
              </a:buClr>
              <a:buSzPts val="1400"/>
              <a:buFont typeface="Arial" panose="020B0604020202020204"/>
              <a:buChar char="•"/>
              <a:defRPr sz="1400" b="0" i="1" u="none" strike="noStrike" cap="none">
                <a:solidFill>
                  <a:srgbClr val="262626"/>
                </a:solidFill>
                <a:latin typeface="Corbel" panose="020B0503020204020204"/>
                <a:ea typeface="Corbel" panose="020B0503020204020204"/>
                <a:cs typeface="Corbel" panose="020B0503020204020204"/>
                <a:sym typeface="Corbel" panose="020B0503020204020204"/>
              </a:defRPr>
            </a:lvl5pPr>
            <a:lvl6pPr marL="2743200" marR="0" lvl="5" indent="-317500" algn="l" rtl="0">
              <a:lnSpc>
                <a:spcPct val="112000"/>
              </a:lnSpc>
              <a:spcBef>
                <a:spcPts val="975"/>
              </a:spcBef>
              <a:spcAft>
                <a:spcPts val="0"/>
              </a:spcAft>
              <a:buClr>
                <a:srgbClr val="262626"/>
              </a:buClr>
              <a:buSzPts val="1400"/>
              <a:buFont typeface="Corbel" panose="020B0503020204020204"/>
              <a:buChar char="–"/>
              <a:defRPr sz="1400" b="0" i="0" u="none" strike="noStrike" cap="none">
                <a:solidFill>
                  <a:srgbClr val="262626"/>
                </a:solidFill>
                <a:latin typeface="Corbel" panose="020B0503020204020204"/>
                <a:ea typeface="Corbel" panose="020B0503020204020204"/>
                <a:cs typeface="Corbel" panose="020B0503020204020204"/>
                <a:sym typeface="Corbel" panose="020B0503020204020204"/>
              </a:defRPr>
            </a:lvl6pPr>
            <a:lvl7pPr marL="3200400" marR="0" lvl="6" indent="-317500" algn="l" rtl="0">
              <a:lnSpc>
                <a:spcPct val="112000"/>
              </a:lnSpc>
              <a:spcBef>
                <a:spcPts val="975"/>
              </a:spcBef>
              <a:spcAft>
                <a:spcPts val="0"/>
              </a:spcAft>
              <a:buClr>
                <a:srgbClr val="262626"/>
              </a:buClr>
              <a:buSzPts val="1400"/>
              <a:buFont typeface="Arial" panose="020B0604020202020204"/>
              <a:buChar char="•"/>
              <a:defRPr sz="1400" b="0" i="1" u="none" strike="noStrike" cap="none">
                <a:solidFill>
                  <a:srgbClr val="262626"/>
                </a:solidFill>
                <a:latin typeface="Corbel" panose="020B0503020204020204"/>
                <a:ea typeface="Corbel" panose="020B0503020204020204"/>
                <a:cs typeface="Corbel" panose="020B0503020204020204"/>
                <a:sym typeface="Corbel" panose="020B0503020204020204"/>
              </a:defRPr>
            </a:lvl7pPr>
            <a:lvl8pPr marL="3657600" marR="0" lvl="7" indent="-317500" algn="l" rtl="0">
              <a:lnSpc>
                <a:spcPct val="112000"/>
              </a:lnSpc>
              <a:spcBef>
                <a:spcPts val="975"/>
              </a:spcBef>
              <a:spcAft>
                <a:spcPts val="0"/>
              </a:spcAft>
              <a:buClr>
                <a:srgbClr val="262626"/>
              </a:buClr>
              <a:buSzPts val="1400"/>
              <a:buFont typeface="Corbel" panose="020B0503020204020204"/>
              <a:buChar char="–"/>
              <a:defRPr sz="1400" b="0" i="0" u="none" strike="noStrike" cap="none">
                <a:solidFill>
                  <a:srgbClr val="262626"/>
                </a:solidFill>
                <a:latin typeface="Corbel" panose="020B0503020204020204"/>
                <a:ea typeface="Corbel" panose="020B0503020204020204"/>
                <a:cs typeface="Corbel" panose="020B0503020204020204"/>
                <a:sym typeface="Corbel" panose="020B0503020204020204"/>
              </a:defRPr>
            </a:lvl8pPr>
            <a:lvl9pPr marL="4114800" marR="0" lvl="8" indent="-295275" algn="l" rtl="0">
              <a:lnSpc>
                <a:spcPct val="112000"/>
              </a:lnSpc>
              <a:spcBef>
                <a:spcPts val="975"/>
              </a:spcBef>
              <a:spcAft>
                <a:spcPts val="0"/>
              </a:spcAft>
              <a:buClr>
                <a:srgbClr val="262626"/>
              </a:buClr>
              <a:buSzPts val="1050"/>
              <a:buFont typeface="Arial" panose="020B0604020202020204"/>
              <a:buChar char="•"/>
              <a:defRPr sz="1050" b="0" i="1" u="none" strike="noStrike" cap="none">
                <a:solidFill>
                  <a:srgbClr val="262626"/>
                </a:solidFill>
                <a:latin typeface="Corbel" panose="020B0503020204020204"/>
                <a:ea typeface="Corbel" panose="020B0503020204020204"/>
                <a:cs typeface="Corbel" panose="020B0503020204020204"/>
                <a:sym typeface="Corbel" panose="020B0503020204020204"/>
              </a:defRPr>
            </a:lvl9pPr>
          </a:lstStyle>
          <a:p/>
        </p:txBody>
      </p:sp>
      <p:sp>
        <p:nvSpPr>
          <p:cNvPr id="105" name="Google Shape;105;p36"/>
          <p:cNvSpPr txBox="1"/>
          <p:nvPr>
            <p:ph type="dt" idx="10"/>
          </p:nvPr>
        </p:nvSpPr>
        <p:spPr>
          <a:xfrm>
            <a:off x="4902200" y="5927725"/>
            <a:ext cx="2860675" cy="365125"/>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SzPts val="1400"/>
              <a:buNone/>
              <a:defRPr sz="700" b="0" i="1" u="none">
                <a:solidFill>
                  <a:srgbClr val="262626"/>
                </a:solidFill>
                <a:latin typeface="Century Schoolbook" panose="02040604050505020304"/>
                <a:ea typeface="Century Schoolbook" panose="02040604050505020304"/>
                <a:cs typeface="Century Schoolbook" panose="02040604050505020304"/>
                <a:sym typeface="Century Schoolbook" panose="02040604050505020304"/>
              </a:defRPr>
            </a:lvl1pPr>
            <a:lvl2pPr marR="0" lvl="1" algn="l" rtl="0">
              <a:lnSpc>
                <a:spcPct val="100000"/>
              </a:lnSpc>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106" name="Google Shape;106;p36"/>
          <p:cNvSpPr txBox="1"/>
          <p:nvPr>
            <p:ph type="ftr" idx="11"/>
          </p:nvPr>
        </p:nvSpPr>
        <p:spPr>
          <a:xfrm>
            <a:off x="4902200" y="6316662"/>
            <a:ext cx="2860675"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800" b="0" i="0" u="none">
                <a:solidFill>
                  <a:schemeClr val="dk1"/>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107" name="Google Shape;107;p36"/>
          <p:cNvSpPr txBox="1"/>
          <p:nvPr>
            <p:ph type="sldNum" idx="12"/>
          </p:nvPr>
        </p:nvSpPr>
        <p:spPr>
          <a:xfrm>
            <a:off x="8736012" y="5607050"/>
            <a:ext cx="407987"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1pPr>
            <a:lvl2pPr marL="0" marR="0" lvl="1" indent="0" algn="r" rtl="0">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2pPr>
            <a:lvl3pPr marL="0" marR="0" lvl="2" indent="0" algn="r" rtl="0">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3pPr>
            <a:lvl4pPr marL="0" marR="0" lvl="3" indent="0" algn="r" rtl="0">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4pPr>
            <a:lvl5pPr marL="0" marR="0" lvl="4" indent="0" algn="r" rtl="0">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5pPr>
            <a:lvl6pPr marL="0" marR="0" lvl="5" indent="0" algn="r" rtl="0">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6pPr>
            <a:lvl7pPr marL="0" marR="0" lvl="6" indent="0" algn="r" rtl="0">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7pPr>
            <a:lvl8pPr marL="0" marR="0" lvl="7" indent="0" algn="r" rtl="0">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8pPr>
            <a:lvl9pPr marL="0" marR="0" lvl="8" indent="0" algn="r" rtl="0">
              <a:lnSpc>
                <a:spcPct val="100000"/>
              </a:lnSpc>
              <a:spcBef>
                <a:spcPts val="0"/>
              </a:spcBef>
              <a:spcAft>
                <a:spcPts val="0"/>
              </a:spcAft>
              <a:buClr>
                <a:schemeClr val="lt2"/>
              </a:buClr>
              <a:buSzPts val="1100"/>
              <a:buFont typeface="Century Schoolbook" panose="02040604050505020304"/>
              <a:buNone/>
              <a:defRPr sz="1100" b="0" i="1" u="none">
                <a:solidFill>
                  <a:schemeClr val="lt2"/>
                </a:solidFill>
                <a:latin typeface="Century Schoolbook" panose="02040604050505020304"/>
                <a:ea typeface="Century Schoolbook" panose="02040604050505020304"/>
                <a:cs typeface="Century Schoolbook" panose="02040604050505020304"/>
                <a:sym typeface="Century Schoolbook" panose="02040604050505020304"/>
              </a:defRPr>
            </a:lvl9pPr>
          </a:lstStyle>
          <a:p>
            <a:pPr marL="0" lvl="0" indent="0" algn="r" rtl="0">
              <a:spcBef>
                <a:spcPts val="0"/>
              </a:spcBef>
              <a:spcAft>
                <a:spcPts val="0"/>
              </a:spcAft>
              <a:buNone/>
            </a:pPr>
            <a:fld id="{00000000-1234-1234-1234-123412341234}" type="slidenum">
              <a:rPr lang="en-US"/>
            </a:fld>
            <a:endParaRPr sz="1400" i="0">
              <a:solidFill>
                <a:srgbClr val="000000"/>
              </a:solidFill>
              <a:latin typeface="Arial" panose="020B0604020202020204"/>
              <a:ea typeface="Arial" panose="020B0604020202020204"/>
              <a:cs typeface="Arial" panose="020B0604020202020204"/>
              <a:sym typeface="Arial" panose="020B0604020202020204"/>
            </a:endParaRPr>
          </a:p>
        </p:txBody>
      </p:sp>
    </p:spTree>
  </p:cSld>
  <p:clrMap bg1="lt1" tx1="dk1" bg2="dk2" tx2="lt2" accent1="accent1" accent2="accent2" accent3="accent3" accent4="accent4" accent5="accent5" accent6="accent6" hlink="hlink" folHlink="folHlink"/>
  <p:sldLayoutIdLst>
    <p:sldLayoutId id="2147483662"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3.xml"/><Relationship Id="rId2" Type="http://schemas.openxmlformats.org/officeDocument/2006/relationships/image" Target="../media/image4.png"/><Relationship Id="rId1"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image" Target="../media/image5.jpe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3.xml"/><Relationship Id="rId2" Type="http://schemas.openxmlformats.org/officeDocument/2006/relationships/image" Target="../media/image7.png"/><Relationship Id="rId1" Type="http://schemas.openxmlformats.org/officeDocument/2006/relationships/image" Target="../media/image6.pn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2.xml"/><Relationship Id="rId2" Type="http://schemas.openxmlformats.org/officeDocument/2006/relationships/image" Target="../media/image9.jpeg"/><Relationship Id="rId1" Type="http://schemas.openxmlformats.org/officeDocument/2006/relationships/image" Target="../media/image8.jpe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2.xml"/><Relationship Id="rId2" Type="http://schemas.openxmlformats.org/officeDocument/2006/relationships/image" Target="../media/image11.jpeg"/><Relationship Id="rId1"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xml"/><Relationship Id="rId1"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xml"/><Relationship Id="rId1"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xml"/><Relationship Id="rId1"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5.xml"/><Relationship Id="rId1"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5.xml"/><Relationship Id="rId1"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5.xml"/><Relationship Id="rId1" Type="http://schemas.openxmlformats.org/officeDocument/2006/relationships/image" Target="../media/image17.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image" Target="../media/image18.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xml"/><Relationship Id="rId1" Type="http://schemas.openxmlformats.org/officeDocument/2006/relationships/image" Target="../media/image19.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3.xml"/><Relationship Id="rId1"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3.xml"/><Relationship Id="rId1" Type="http://schemas.openxmlformats.org/officeDocument/2006/relationships/image" Target="../media/image21.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3.xml"/><Relationship Id="rId1" Type="http://schemas.openxmlformats.org/officeDocument/2006/relationships/image" Target="../media/image22.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image" Target="../media/image23.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image" Target="../media/image24.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3.xml"/><Relationship Id="rId1" Type="http://schemas.openxmlformats.org/officeDocument/2006/relationships/image" Target="../media/image2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18" name="Shape 118"/>
        <p:cNvGrpSpPr/>
        <p:nvPr/>
      </p:nvGrpSpPr>
      <p:grpSpPr>
        <a:xfrm>
          <a:off x="0" y="0"/>
          <a:ext cx="0" cy="0"/>
          <a:chOff x="0" y="0"/>
          <a:chExt cx="0" cy="0"/>
        </a:xfrm>
      </p:grpSpPr>
      <p:pic>
        <p:nvPicPr>
          <p:cNvPr id="119" name="Google Shape;119;p1"/>
          <p:cNvPicPr preferRelativeResize="0"/>
          <p:nvPr/>
        </p:nvPicPr>
        <p:blipFill rotWithShape="1">
          <a:blip r:embed="rId1"/>
          <a:srcRect/>
          <a:stretch>
            <a:fillRect/>
          </a:stretch>
        </p:blipFill>
        <p:spPr>
          <a:xfrm>
            <a:off x="457200" y="304800"/>
            <a:ext cx="8229600" cy="61722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24" name="Shape 124"/>
        <p:cNvGrpSpPr/>
        <p:nvPr/>
      </p:nvGrpSpPr>
      <p:grpSpPr>
        <a:xfrm>
          <a:off x="0" y="0"/>
          <a:ext cx="0" cy="0"/>
          <a:chOff x="0" y="0"/>
          <a:chExt cx="0" cy="0"/>
        </a:xfrm>
      </p:grpSpPr>
      <p:sp>
        <p:nvSpPr>
          <p:cNvPr id="125" name="Google Shape;125;p2"/>
          <p:cNvSpPr txBox="1"/>
          <p:nvPr>
            <p:ph type="title"/>
          </p:nvPr>
        </p:nvSpPr>
        <p:spPr>
          <a:xfrm>
            <a:off x="4648200" y="152400"/>
            <a:ext cx="4170362" cy="4953000"/>
          </a:xfrm>
          <a:prstGeom prst="rect">
            <a:avLst/>
          </a:prstGeom>
          <a:noFill/>
          <a:ln>
            <a:noFill/>
          </a:ln>
        </p:spPr>
        <p:txBody>
          <a:bodyPr spcFirstLastPara="1" wrap="square" lIns="91425" tIns="45700" rIns="91425" bIns="45700" anchor="t" anchorCtr="0">
            <a:noAutofit/>
          </a:bodyPr>
          <a:lstStyle/>
          <a:p>
            <a:pPr marL="0" lvl="0" indent="0" algn="r" rtl="0">
              <a:lnSpc>
                <a:spcPct val="90000"/>
              </a:lnSpc>
              <a:spcBef>
                <a:spcPts val="0"/>
              </a:spcBef>
              <a:spcAft>
                <a:spcPts val="0"/>
              </a:spcAft>
              <a:buClr>
                <a:srgbClr val="262626"/>
              </a:buClr>
              <a:buSzPts val="3800"/>
              <a:buFont typeface="Century Schoolbook" panose="02040604050505020304"/>
              <a:buNone/>
            </a:pPr>
            <a:r>
              <a:rPr lang="en-US" sz="3800" b="1" i="1" u="none">
                <a:solidFill>
                  <a:srgbClr val="262626"/>
                </a:solidFill>
                <a:latin typeface="Century Schoolbook" panose="02040604050505020304"/>
                <a:ea typeface="Century Schoolbook" panose="02040604050505020304"/>
                <a:cs typeface="Century Schoolbook" panose="02040604050505020304"/>
                <a:sym typeface="Century Schoolbook" panose="02040604050505020304"/>
              </a:rPr>
              <a:t>Course outline</a:t>
            </a:r>
            <a:endParaRPr lang="en-US" sz="3800" b="1" i="1" u="none">
              <a:solidFill>
                <a:srgbClr val="262626"/>
              </a:solidFill>
              <a:latin typeface="Century Schoolbook" panose="02040604050505020304"/>
              <a:ea typeface="Century Schoolbook" panose="02040604050505020304"/>
              <a:cs typeface="Century Schoolbook" panose="02040604050505020304"/>
              <a:sym typeface="Century Schoolbook" panose="02040604050505020304"/>
            </a:endParaRPr>
          </a:p>
        </p:txBody>
      </p:sp>
      <p:sp>
        <p:nvSpPr>
          <p:cNvPr id="126" name="Google Shape;126;p2"/>
          <p:cNvSpPr txBox="1"/>
          <p:nvPr>
            <p:ph type="body" idx="1"/>
          </p:nvPr>
        </p:nvSpPr>
        <p:spPr>
          <a:xfrm>
            <a:off x="457200" y="1600200"/>
            <a:ext cx="5013325" cy="4419600"/>
          </a:xfrm>
          <a:prstGeom prst="rect">
            <a:avLst/>
          </a:prstGeom>
          <a:noFill/>
          <a:ln>
            <a:noFill/>
          </a:ln>
        </p:spPr>
        <p:txBody>
          <a:bodyPr spcFirstLastPara="1" wrap="square" lIns="91425" tIns="45700" rIns="91425" bIns="45700" anchor="t" anchorCtr="0">
            <a:normAutofit/>
          </a:bodyPr>
          <a:lstStyle/>
          <a:p>
            <a:pPr marL="282575" marR="0" lvl="0" indent="-282575" algn="l" rtl="0">
              <a:lnSpc>
                <a:spcPct val="112000"/>
              </a:lnSpc>
              <a:spcBef>
                <a:spcPts val="0"/>
              </a:spcBef>
              <a:spcAft>
                <a:spcPts val="0"/>
              </a:spcAft>
              <a:buClr>
                <a:srgbClr val="262626"/>
              </a:buClr>
              <a:buSzPts val="2800"/>
              <a:buFont typeface="Arial" panose="020B0604020202020204"/>
              <a:buChar char="•"/>
            </a:pPr>
            <a:r>
              <a:rPr lang="en-US" sz="2800" b="0" i="0" u="none" strike="noStrike" cap="none">
                <a:solidFill>
                  <a:srgbClr val="262626"/>
                </a:solidFill>
                <a:latin typeface="Corbel" panose="020B0503020204020204"/>
                <a:ea typeface="Corbel" panose="020B0503020204020204"/>
                <a:cs typeface="Corbel" panose="020B0503020204020204"/>
                <a:sym typeface="Corbel" panose="020B0503020204020204"/>
              </a:rPr>
              <a:t>Team Building</a:t>
            </a:r>
            <a:endParaRPr lang="en-US" sz="2800" b="0" i="0" u="none" strike="noStrike" cap="none">
              <a:solidFill>
                <a:srgbClr val="262626"/>
              </a:solidFill>
              <a:latin typeface="Corbel" panose="020B0503020204020204"/>
              <a:ea typeface="Corbel" panose="020B0503020204020204"/>
              <a:cs typeface="Corbel" panose="020B0503020204020204"/>
              <a:sym typeface="Corbel" panose="020B0503020204020204"/>
            </a:endParaRPr>
          </a:p>
          <a:p>
            <a:pPr marL="282575" marR="0" lvl="0" indent="-282575" algn="l" rtl="0">
              <a:lnSpc>
                <a:spcPct val="112000"/>
              </a:lnSpc>
              <a:spcBef>
                <a:spcPts val="900"/>
              </a:spcBef>
              <a:spcAft>
                <a:spcPts val="0"/>
              </a:spcAft>
              <a:buClr>
                <a:srgbClr val="262626"/>
              </a:buClr>
              <a:buSzPts val="2800"/>
              <a:buFont typeface="Arial" panose="020B0604020202020204"/>
              <a:buChar char="•"/>
            </a:pPr>
            <a:r>
              <a:rPr lang="en-US" sz="2800" b="0" i="0" u="none" strike="noStrike" cap="none">
                <a:solidFill>
                  <a:srgbClr val="262626"/>
                </a:solidFill>
                <a:latin typeface="Corbel" panose="020B0503020204020204"/>
                <a:ea typeface="Corbel" panose="020B0503020204020204"/>
                <a:cs typeface="Corbel" panose="020B0503020204020204"/>
                <a:sym typeface="Corbel" panose="020B0503020204020204"/>
              </a:rPr>
              <a:t>Reasons for team building</a:t>
            </a:r>
            <a:endParaRPr lang="en-US" sz="2800" b="0" i="0" u="none" strike="noStrike" cap="none">
              <a:solidFill>
                <a:srgbClr val="262626"/>
              </a:solidFill>
              <a:latin typeface="Corbel" panose="020B0503020204020204"/>
              <a:ea typeface="Corbel" panose="020B0503020204020204"/>
              <a:cs typeface="Corbel" panose="020B0503020204020204"/>
              <a:sym typeface="Corbel" panose="020B0503020204020204"/>
            </a:endParaRPr>
          </a:p>
          <a:p>
            <a:pPr marL="282575" marR="0" lvl="0" indent="-282575" algn="l" rtl="0">
              <a:lnSpc>
                <a:spcPct val="112000"/>
              </a:lnSpc>
              <a:spcBef>
                <a:spcPts val="900"/>
              </a:spcBef>
              <a:spcAft>
                <a:spcPts val="0"/>
              </a:spcAft>
              <a:buClr>
                <a:srgbClr val="262626"/>
              </a:buClr>
              <a:buSzPts val="2800"/>
              <a:buFont typeface="Arial" panose="020B0604020202020204"/>
              <a:buChar char="•"/>
            </a:pPr>
            <a:r>
              <a:rPr lang="en-US" sz="2800" b="0" i="0" u="none" strike="noStrike" cap="none">
                <a:solidFill>
                  <a:srgbClr val="262626"/>
                </a:solidFill>
                <a:latin typeface="Corbel" panose="020B0503020204020204"/>
                <a:ea typeface="Corbel" panose="020B0503020204020204"/>
                <a:cs typeface="Corbel" panose="020B0503020204020204"/>
                <a:sym typeface="Corbel" panose="020B0503020204020204"/>
              </a:rPr>
              <a:t>Stages of Team Building</a:t>
            </a:r>
            <a:endParaRPr lang="en-US" sz="2800" b="0" i="0" u="none" strike="noStrike" cap="none">
              <a:solidFill>
                <a:srgbClr val="262626"/>
              </a:solidFill>
              <a:latin typeface="Corbel" panose="020B0503020204020204"/>
              <a:ea typeface="Corbel" panose="020B0503020204020204"/>
              <a:cs typeface="Corbel" panose="020B0503020204020204"/>
              <a:sym typeface="Corbel" panose="020B0503020204020204"/>
            </a:endParaRPr>
          </a:p>
          <a:p>
            <a:pPr marL="282575" marR="0" lvl="0" indent="-282575" algn="l" rtl="0">
              <a:lnSpc>
                <a:spcPct val="112000"/>
              </a:lnSpc>
              <a:spcBef>
                <a:spcPts val="900"/>
              </a:spcBef>
              <a:spcAft>
                <a:spcPts val="0"/>
              </a:spcAft>
              <a:buClr>
                <a:srgbClr val="262626"/>
              </a:buClr>
              <a:buSzPts val="2800"/>
              <a:buFont typeface="Arial" panose="020B0604020202020204"/>
              <a:buChar char="•"/>
            </a:pPr>
            <a:r>
              <a:rPr lang="en-US" sz="2800" b="0" i="0" u="none" strike="noStrike" cap="none">
                <a:solidFill>
                  <a:srgbClr val="262626"/>
                </a:solidFill>
                <a:latin typeface="Corbel" panose="020B0503020204020204"/>
                <a:ea typeface="Corbel" panose="020B0503020204020204"/>
                <a:cs typeface="Corbel" panose="020B0503020204020204"/>
                <a:sym typeface="Corbel" panose="020B0503020204020204"/>
              </a:rPr>
              <a:t>Importance of Team Building</a:t>
            </a:r>
            <a:endParaRPr lang="en-US" sz="2800" b="0" i="0" u="none" strike="noStrike" cap="none">
              <a:solidFill>
                <a:srgbClr val="262626"/>
              </a:solidFill>
              <a:latin typeface="Corbel" panose="020B0503020204020204"/>
              <a:ea typeface="Corbel" panose="020B0503020204020204"/>
              <a:cs typeface="Corbel" panose="020B0503020204020204"/>
              <a:sym typeface="Corbel" panose="020B0503020204020204"/>
            </a:endParaRPr>
          </a:p>
          <a:p>
            <a:pPr marL="282575" marR="0" lvl="0" indent="-282575" algn="l" rtl="0">
              <a:lnSpc>
                <a:spcPct val="112000"/>
              </a:lnSpc>
              <a:spcBef>
                <a:spcPts val="900"/>
              </a:spcBef>
              <a:spcAft>
                <a:spcPts val="0"/>
              </a:spcAft>
              <a:buClr>
                <a:srgbClr val="262626"/>
              </a:buClr>
              <a:buSzPts val="2800"/>
              <a:buFont typeface="Arial" panose="020B0604020202020204"/>
              <a:buChar char="•"/>
            </a:pPr>
            <a:r>
              <a:rPr lang="en-US" sz="2800" b="0" i="0" u="none" strike="noStrike" cap="none">
                <a:solidFill>
                  <a:srgbClr val="262626"/>
                </a:solidFill>
                <a:latin typeface="Corbel" panose="020B0503020204020204"/>
                <a:ea typeface="Corbel" panose="020B0503020204020204"/>
                <a:cs typeface="Corbel" panose="020B0503020204020204"/>
                <a:sym typeface="Corbel" panose="020B0503020204020204"/>
              </a:rPr>
              <a:t>Benefits of Team Building</a:t>
            </a:r>
            <a:endParaRPr lang="en-US" sz="2800" b="0" i="0" u="none" strike="noStrike" cap="none">
              <a:solidFill>
                <a:srgbClr val="262626"/>
              </a:solidFill>
              <a:latin typeface="Corbel" panose="020B0503020204020204"/>
              <a:ea typeface="Corbel" panose="020B0503020204020204"/>
              <a:cs typeface="Corbel" panose="020B0503020204020204"/>
              <a:sym typeface="Corbel" panose="020B0503020204020204"/>
            </a:endParaRPr>
          </a:p>
        </p:txBody>
      </p:sp>
      <p:pic>
        <p:nvPicPr>
          <p:cNvPr id="127" name="Google Shape;127;p2"/>
          <p:cNvPicPr preferRelativeResize="0"/>
          <p:nvPr/>
        </p:nvPicPr>
        <p:blipFill rotWithShape="1">
          <a:blip r:embed="rId1"/>
          <a:srcRect/>
          <a:stretch>
            <a:fillRect/>
          </a:stretch>
        </p:blipFill>
        <p:spPr>
          <a:xfrm>
            <a:off x="5503862" y="1143000"/>
            <a:ext cx="3281362" cy="32829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32" name="Shape 132"/>
        <p:cNvGrpSpPr/>
        <p:nvPr/>
      </p:nvGrpSpPr>
      <p:grpSpPr>
        <a:xfrm>
          <a:off x="0" y="0"/>
          <a:ext cx="0" cy="0"/>
          <a:chOff x="0" y="0"/>
          <a:chExt cx="0" cy="0"/>
        </a:xfrm>
      </p:grpSpPr>
      <p:sp>
        <p:nvSpPr>
          <p:cNvPr id="133" name="Google Shape;133;p3"/>
          <p:cNvSpPr txBox="1"/>
          <p:nvPr>
            <p:ph type="title" idx="4294967295"/>
          </p:nvPr>
        </p:nvSpPr>
        <p:spPr>
          <a:xfrm>
            <a:off x="1524000" y="228600"/>
            <a:ext cx="6629400" cy="727075"/>
          </a:xfrm>
          <a:prstGeom prst="rect">
            <a:avLst/>
          </a:prstGeom>
          <a:noFill/>
          <a:ln>
            <a:noFill/>
          </a:ln>
        </p:spPr>
        <p:txBody>
          <a:bodyPr spcFirstLastPara="1" wrap="square" lIns="91425" tIns="45700" rIns="91425" bIns="45700" anchor="t" anchorCtr="0">
            <a:normAutofit/>
          </a:bodyPr>
          <a:lstStyle/>
          <a:p>
            <a:pPr marL="0" marR="0" lvl="0" indent="0" algn="ctr" rtl="0">
              <a:lnSpc>
                <a:spcPct val="90000"/>
              </a:lnSpc>
              <a:spcBef>
                <a:spcPts val="0"/>
              </a:spcBef>
              <a:spcAft>
                <a:spcPts val="0"/>
              </a:spcAft>
              <a:buClr>
                <a:srgbClr val="181818"/>
              </a:buClr>
              <a:buSzPts val="3800"/>
              <a:buFont typeface="Century Schoolbook" panose="02040604050505020304"/>
              <a:buNone/>
            </a:pPr>
            <a:r>
              <a:rPr lang="en-US" sz="3800" b="1" i="1" u="none" strike="noStrike" cap="none">
                <a:solidFill>
                  <a:srgbClr val="181818"/>
                </a:solidFill>
                <a:latin typeface="Century Schoolbook" panose="02040604050505020304"/>
                <a:ea typeface="Century Schoolbook" panose="02040604050505020304"/>
                <a:cs typeface="Century Schoolbook" panose="02040604050505020304"/>
                <a:sym typeface="Century Schoolbook" panose="02040604050505020304"/>
              </a:rPr>
              <a:t>Definitions</a:t>
            </a:r>
            <a:endParaRPr lang="en-US" sz="3800" b="1" i="1" u="none" strike="noStrike" cap="none">
              <a:solidFill>
                <a:srgbClr val="181818"/>
              </a:solidFill>
              <a:latin typeface="Century Schoolbook" panose="02040604050505020304"/>
              <a:ea typeface="Century Schoolbook" panose="02040604050505020304"/>
              <a:cs typeface="Century Schoolbook" panose="02040604050505020304"/>
              <a:sym typeface="Century Schoolbook" panose="02040604050505020304"/>
            </a:endParaRPr>
          </a:p>
        </p:txBody>
      </p:sp>
      <p:sp>
        <p:nvSpPr>
          <p:cNvPr id="134" name="Google Shape;134;p3"/>
          <p:cNvSpPr txBox="1"/>
          <p:nvPr>
            <p:ph type="body" idx="4294967295"/>
          </p:nvPr>
        </p:nvSpPr>
        <p:spPr>
          <a:xfrm>
            <a:off x="533400" y="1066800"/>
            <a:ext cx="4191000" cy="4114800"/>
          </a:xfrm>
          <a:prstGeom prst="rect">
            <a:avLst/>
          </a:prstGeom>
          <a:noFill/>
          <a:ln>
            <a:noFill/>
          </a:ln>
        </p:spPr>
        <p:txBody>
          <a:bodyPr spcFirstLastPara="1" wrap="square" lIns="91425" tIns="45700" rIns="91425" bIns="45700" anchor="t" anchorCtr="0">
            <a:noAutofit/>
          </a:bodyPr>
          <a:lstStyle/>
          <a:p>
            <a:pPr marL="282575" marR="0" lvl="0" indent="-282575" algn="l" rtl="0">
              <a:lnSpc>
                <a:spcPct val="150000"/>
              </a:lnSpc>
              <a:spcBef>
                <a:spcPts val="0"/>
              </a:spcBef>
              <a:spcAft>
                <a:spcPts val="0"/>
              </a:spcAft>
              <a:buClr>
                <a:srgbClr val="181818"/>
              </a:buClr>
              <a:buSzPts val="2400"/>
              <a:buFont typeface="Arial" panose="020B0604020202020204"/>
              <a:buChar char="•"/>
            </a:pPr>
            <a:r>
              <a:rPr lang="en-US" sz="2400" b="1" i="0" u="none" strike="noStrike" cap="none">
                <a:solidFill>
                  <a:srgbClr val="181818"/>
                </a:solidFill>
                <a:latin typeface="Tahoma" panose="020B0604030504040204"/>
                <a:ea typeface="Tahoma" panose="020B0604030504040204"/>
                <a:cs typeface="Tahoma" panose="020B0604030504040204"/>
                <a:sym typeface="Tahoma" panose="020B0604030504040204"/>
              </a:rPr>
              <a:t>Team</a:t>
            </a:r>
            <a:endParaRPr lang="en-US" sz="2400" b="1" i="0" u="none" strike="noStrike" cap="none">
              <a:solidFill>
                <a:srgbClr val="181818"/>
              </a:solidFill>
              <a:latin typeface="Tahoma" panose="020B0604030504040204"/>
              <a:ea typeface="Tahoma" panose="020B0604030504040204"/>
              <a:cs typeface="Tahoma" panose="020B0604030504040204"/>
              <a:sym typeface="Tahoma" panose="020B0604030504040204"/>
            </a:endParaRPr>
          </a:p>
          <a:p>
            <a:pPr marL="282575" marR="0" lvl="0" indent="-282575" algn="l" rtl="0">
              <a:lnSpc>
                <a:spcPct val="150000"/>
              </a:lnSpc>
              <a:spcBef>
                <a:spcPts val="900"/>
              </a:spcBef>
              <a:spcAft>
                <a:spcPts val="0"/>
              </a:spcAft>
              <a:buClr>
                <a:srgbClr val="181818"/>
              </a:buClr>
              <a:buSzPts val="2400"/>
              <a:buFont typeface="Arial" panose="020B0604020202020204"/>
              <a:buChar char="•"/>
            </a:pPr>
            <a:r>
              <a:rPr lang="en-US" sz="2400" b="1" i="0" u="none" strike="noStrike" cap="none">
                <a:solidFill>
                  <a:srgbClr val="181818"/>
                </a:solidFill>
                <a:latin typeface="Tahoma" panose="020B0604030504040204"/>
                <a:ea typeface="Tahoma" panose="020B0604030504040204"/>
                <a:cs typeface="Tahoma" panose="020B0604030504040204"/>
                <a:sym typeface="Tahoma" panose="020B0604030504040204"/>
              </a:rPr>
              <a:t>Teamwork</a:t>
            </a:r>
            <a:endParaRPr lang="en-US" sz="2400" b="1" i="0" u="none" strike="noStrike" cap="none">
              <a:solidFill>
                <a:srgbClr val="181818"/>
              </a:solidFill>
              <a:latin typeface="Tahoma" panose="020B0604030504040204"/>
              <a:ea typeface="Tahoma" panose="020B0604030504040204"/>
              <a:cs typeface="Tahoma" panose="020B0604030504040204"/>
              <a:sym typeface="Tahoma" panose="020B0604030504040204"/>
            </a:endParaRPr>
          </a:p>
          <a:p>
            <a:pPr marL="282575" marR="0" lvl="0" indent="-282575" algn="l" rtl="0">
              <a:lnSpc>
                <a:spcPct val="150000"/>
              </a:lnSpc>
              <a:spcBef>
                <a:spcPts val="900"/>
              </a:spcBef>
              <a:spcAft>
                <a:spcPts val="0"/>
              </a:spcAft>
              <a:buClr>
                <a:srgbClr val="181818"/>
              </a:buClr>
              <a:buSzPts val="2400"/>
              <a:buFont typeface="Arial" panose="020B0604020202020204"/>
              <a:buChar char="•"/>
            </a:pPr>
            <a:r>
              <a:rPr lang="en-US" sz="2400" b="1" i="0" u="none" strike="noStrike" cap="none">
                <a:solidFill>
                  <a:srgbClr val="181818"/>
                </a:solidFill>
                <a:latin typeface="Tahoma" panose="020B0604030504040204"/>
                <a:ea typeface="Tahoma" panose="020B0604030504040204"/>
                <a:cs typeface="Tahoma" panose="020B0604030504040204"/>
                <a:sym typeface="Tahoma" panose="020B0604030504040204"/>
              </a:rPr>
              <a:t>Team player</a:t>
            </a:r>
            <a:endParaRPr lang="en-US" sz="2400" b="1" i="0" u="none" strike="noStrike" cap="none">
              <a:solidFill>
                <a:srgbClr val="181818"/>
              </a:solidFill>
              <a:latin typeface="Tahoma" panose="020B0604030504040204"/>
              <a:ea typeface="Tahoma" panose="020B0604030504040204"/>
              <a:cs typeface="Tahoma" panose="020B0604030504040204"/>
              <a:sym typeface="Tahoma" panose="020B0604030504040204"/>
            </a:endParaRPr>
          </a:p>
          <a:p>
            <a:pPr marL="282575" marR="0" lvl="0" indent="-282575" algn="l" rtl="0">
              <a:lnSpc>
                <a:spcPct val="150000"/>
              </a:lnSpc>
              <a:spcBef>
                <a:spcPts val="900"/>
              </a:spcBef>
              <a:spcAft>
                <a:spcPts val="0"/>
              </a:spcAft>
              <a:buClr>
                <a:srgbClr val="181818"/>
              </a:buClr>
              <a:buSzPts val="2400"/>
              <a:buFont typeface="Arial" panose="020B0604020202020204"/>
              <a:buChar char="•"/>
            </a:pPr>
            <a:r>
              <a:rPr lang="en-US" sz="2400" b="1" i="0" u="none" strike="noStrike" cap="none">
                <a:solidFill>
                  <a:srgbClr val="181818"/>
                </a:solidFill>
                <a:latin typeface="Tahoma" panose="020B0604030504040204"/>
                <a:ea typeface="Tahoma" panose="020B0604030504040204"/>
                <a:cs typeface="Tahoma" panose="020B0604030504040204"/>
                <a:sym typeface="Tahoma" panose="020B0604030504040204"/>
              </a:rPr>
              <a:t>Team building</a:t>
            </a:r>
            <a:endParaRPr lang="en-US" sz="2400" b="1" i="0" u="none" strike="noStrike" cap="none">
              <a:solidFill>
                <a:srgbClr val="181818"/>
              </a:solidFill>
              <a:latin typeface="Tahoma" panose="020B0604030504040204"/>
              <a:ea typeface="Tahoma" panose="020B0604030504040204"/>
              <a:cs typeface="Tahoma" panose="020B0604030504040204"/>
              <a:sym typeface="Tahoma" panose="020B0604030504040204"/>
            </a:endParaRPr>
          </a:p>
        </p:txBody>
      </p:sp>
      <p:pic>
        <p:nvPicPr>
          <p:cNvPr id="135" name="Google Shape;135;p3"/>
          <p:cNvPicPr preferRelativeResize="0"/>
          <p:nvPr/>
        </p:nvPicPr>
        <p:blipFill rotWithShape="1">
          <a:blip r:embed="rId1"/>
          <a:srcRect/>
          <a:stretch>
            <a:fillRect/>
          </a:stretch>
        </p:blipFill>
        <p:spPr>
          <a:xfrm>
            <a:off x="4038600" y="1066800"/>
            <a:ext cx="4694237" cy="2933700"/>
          </a:xfrm>
          <a:prstGeom prst="rect">
            <a:avLst/>
          </a:prstGeom>
          <a:noFill/>
          <a:ln>
            <a:noFill/>
          </a:ln>
        </p:spPr>
      </p:pic>
      <p:pic>
        <p:nvPicPr>
          <p:cNvPr id="136" name="Google Shape;136;p3"/>
          <p:cNvPicPr preferRelativeResize="0"/>
          <p:nvPr/>
        </p:nvPicPr>
        <p:blipFill rotWithShape="1">
          <a:blip r:embed="rId2"/>
          <a:srcRect/>
          <a:stretch>
            <a:fillRect/>
          </a:stretch>
        </p:blipFill>
        <p:spPr>
          <a:xfrm>
            <a:off x="-19050" y="4111625"/>
            <a:ext cx="9144000" cy="23622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41" name="Shape 141"/>
        <p:cNvGrpSpPr/>
        <p:nvPr/>
      </p:nvGrpSpPr>
      <p:grpSpPr>
        <a:xfrm>
          <a:off x="0" y="0"/>
          <a:ext cx="0" cy="0"/>
          <a:chOff x="0" y="0"/>
          <a:chExt cx="0" cy="0"/>
        </a:xfrm>
      </p:grpSpPr>
      <p:sp>
        <p:nvSpPr>
          <p:cNvPr id="142" name="Google Shape;142;p4"/>
          <p:cNvSpPr txBox="1"/>
          <p:nvPr>
            <p:ph type="title"/>
          </p:nvPr>
        </p:nvSpPr>
        <p:spPr>
          <a:xfrm>
            <a:off x="1387475" y="381000"/>
            <a:ext cx="6673850" cy="685800"/>
          </a:xfrm>
          <a:prstGeom prst="rect">
            <a:avLst/>
          </a:prstGeom>
          <a:noFill/>
          <a:ln>
            <a:noFill/>
          </a:ln>
        </p:spPr>
        <p:txBody>
          <a:bodyPr spcFirstLastPara="1" wrap="square" lIns="91425" tIns="45700" rIns="91425" bIns="45700" anchor="t" anchorCtr="0">
            <a:normAutofit/>
          </a:bodyPr>
          <a:lstStyle/>
          <a:p>
            <a:pPr marL="0" lvl="0" indent="0" algn="r" rtl="0">
              <a:lnSpc>
                <a:spcPct val="90000"/>
              </a:lnSpc>
              <a:spcBef>
                <a:spcPts val="0"/>
              </a:spcBef>
              <a:spcAft>
                <a:spcPts val="0"/>
              </a:spcAft>
              <a:buClr>
                <a:srgbClr val="181818"/>
              </a:buClr>
              <a:buSzPts val="3400"/>
              <a:buFont typeface="Century Schoolbook" panose="02040604050505020304"/>
              <a:buNone/>
            </a:pPr>
            <a:r>
              <a:rPr lang="en-US" sz="3400" b="1" i="1" u="none">
                <a:solidFill>
                  <a:srgbClr val="181818"/>
                </a:solidFill>
                <a:latin typeface="Century Schoolbook" panose="02040604050505020304"/>
                <a:ea typeface="Century Schoolbook" panose="02040604050505020304"/>
                <a:cs typeface="Century Schoolbook" panose="02040604050505020304"/>
                <a:sym typeface="Century Schoolbook" panose="02040604050505020304"/>
              </a:rPr>
              <a:t>Why Should We Be a Team?</a:t>
            </a:r>
            <a:endParaRPr lang="en-US" sz="3400" b="1" i="1" u="none">
              <a:solidFill>
                <a:srgbClr val="181818"/>
              </a:solidFill>
              <a:latin typeface="Century Schoolbook" panose="02040604050505020304"/>
              <a:ea typeface="Century Schoolbook" panose="02040604050505020304"/>
              <a:cs typeface="Century Schoolbook" panose="02040604050505020304"/>
              <a:sym typeface="Century Schoolbook" panose="02040604050505020304"/>
            </a:endParaRPr>
          </a:p>
        </p:txBody>
      </p:sp>
      <p:sp>
        <p:nvSpPr>
          <p:cNvPr id="143" name="Google Shape;143;p4"/>
          <p:cNvSpPr txBox="1"/>
          <p:nvPr>
            <p:ph type="body" idx="1"/>
          </p:nvPr>
        </p:nvSpPr>
        <p:spPr>
          <a:xfrm>
            <a:off x="441325" y="1409700"/>
            <a:ext cx="4283075" cy="4533900"/>
          </a:xfrm>
          <a:prstGeom prst="rect">
            <a:avLst/>
          </a:prstGeom>
          <a:noFill/>
          <a:ln>
            <a:noFill/>
          </a:ln>
        </p:spPr>
        <p:txBody>
          <a:bodyPr spcFirstLastPara="1" wrap="square" lIns="91425" tIns="45700" rIns="91425" bIns="45700" anchor="t" anchorCtr="0">
            <a:noAutofit/>
          </a:bodyPr>
          <a:lstStyle/>
          <a:p>
            <a:pPr marL="363220" lvl="1" indent="0" algn="l" rtl="0">
              <a:lnSpc>
                <a:spcPct val="160000"/>
              </a:lnSpc>
              <a:spcBef>
                <a:spcPts val="0"/>
              </a:spcBef>
              <a:spcAft>
                <a:spcPts val="0"/>
              </a:spcAft>
              <a:buClr>
                <a:srgbClr val="181818"/>
              </a:buClr>
              <a:buSzPts val="2800"/>
              <a:buNone/>
            </a:pPr>
            <a:r>
              <a:rPr lang="en-US" sz="2800" b="1" i="0" u="none">
                <a:solidFill>
                  <a:srgbClr val="181818"/>
                </a:solidFill>
                <a:latin typeface="Tahoma" panose="020B0604030504040204"/>
                <a:ea typeface="Tahoma" panose="020B0604030504040204"/>
                <a:cs typeface="Tahoma" panose="020B0604030504040204"/>
                <a:sym typeface="Tahoma" panose="020B0604030504040204"/>
              </a:rPr>
              <a:t>“To provide accurate information that would assist individuals in achieving a better quality of life.</a:t>
            </a:r>
            <a:r>
              <a:rPr lang="en-US" sz="2800" b="0" i="0" u="none">
                <a:solidFill>
                  <a:srgbClr val="181818"/>
                </a:solidFill>
                <a:latin typeface="Tahoma" panose="020B0604030504040204"/>
                <a:ea typeface="Tahoma" panose="020B0604030504040204"/>
                <a:cs typeface="Tahoma" panose="020B0604030504040204"/>
                <a:sym typeface="Tahoma" panose="020B0604030504040204"/>
              </a:rPr>
              <a:t>”</a:t>
            </a:r>
            <a:endParaRPr lang="en-US" sz="2800" b="0" i="0" u="none">
              <a:solidFill>
                <a:srgbClr val="181818"/>
              </a:solidFill>
              <a:latin typeface="Tahoma" panose="020B0604030504040204"/>
              <a:ea typeface="Tahoma" panose="020B0604030504040204"/>
              <a:cs typeface="Tahoma" panose="020B0604030504040204"/>
              <a:sym typeface="Tahoma" panose="020B0604030504040204"/>
            </a:endParaRPr>
          </a:p>
        </p:txBody>
      </p:sp>
      <p:pic>
        <p:nvPicPr>
          <p:cNvPr id="144" name="Google Shape;144;p4"/>
          <p:cNvPicPr preferRelativeResize="0"/>
          <p:nvPr/>
        </p:nvPicPr>
        <p:blipFill rotWithShape="1">
          <a:blip r:embed="rId1"/>
          <a:srcRect/>
          <a:stretch>
            <a:fillRect/>
          </a:stretch>
        </p:blipFill>
        <p:spPr>
          <a:xfrm>
            <a:off x="4581525" y="2427287"/>
            <a:ext cx="4540250" cy="3402012"/>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49" name="Shape 149"/>
        <p:cNvGrpSpPr/>
        <p:nvPr/>
      </p:nvGrpSpPr>
      <p:grpSpPr>
        <a:xfrm>
          <a:off x="0" y="0"/>
          <a:ext cx="0" cy="0"/>
          <a:chOff x="0" y="0"/>
          <a:chExt cx="0" cy="0"/>
        </a:xfrm>
      </p:grpSpPr>
      <p:pic>
        <p:nvPicPr>
          <p:cNvPr id="150" name="Google Shape;150;p5"/>
          <p:cNvPicPr preferRelativeResize="0"/>
          <p:nvPr/>
        </p:nvPicPr>
        <p:blipFill rotWithShape="1">
          <a:blip r:embed="rId1"/>
          <a:srcRect l="15832" t="26284" r="41666" b="66731"/>
          <a:stretch>
            <a:fillRect/>
          </a:stretch>
        </p:blipFill>
        <p:spPr>
          <a:xfrm>
            <a:off x="304800" y="228600"/>
            <a:ext cx="8248650" cy="762000"/>
          </a:xfrm>
          <a:prstGeom prst="rect">
            <a:avLst/>
          </a:prstGeom>
          <a:noFill/>
          <a:ln>
            <a:noFill/>
          </a:ln>
        </p:spPr>
      </p:pic>
      <p:pic>
        <p:nvPicPr>
          <p:cNvPr id="151" name="Google Shape;151;p5"/>
          <p:cNvPicPr preferRelativeResize="0"/>
          <p:nvPr/>
        </p:nvPicPr>
        <p:blipFill rotWithShape="1">
          <a:blip r:embed="rId2"/>
          <a:srcRect/>
          <a:stretch>
            <a:fillRect/>
          </a:stretch>
        </p:blipFill>
        <p:spPr>
          <a:xfrm>
            <a:off x="15875" y="1524000"/>
            <a:ext cx="9144000" cy="4014787"/>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56" name="Shape 156"/>
        <p:cNvGrpSpPr/>
        <p:nvPr/>
      </p:nvGrpSpPr>
      <p:grpSpPr>
        <a:xfrm>
          <a:off x="0" y="0"/>
          <a:ext cx="0" cy="0"/>
          <a:chOff x="0" y="0"/>
          <a:chExt cx="0" cy="0"/>
        </a:xfrm>
      </p:grpSpPr>
      <p:sp>
        <p:nvSpPr>
          <p:cNvPr id="157" name="Google Shape;157;p6"/>
          <p:cNvSpPr txBox="1"/>
          <p:nvPr>
            <p:ph type="title"/>
          </p:nvPr>
        </p:nvSpPr>
        <p:spPr>
          <a:xfrm>
            <a:off x="1828800" y="609600"/>
            <a:ext cx="6673850" cy="731837"/>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rgbClr val="181818"/>
              </a:buClr>
              <a:buSzPts val="3800"/>
              <a:buFont typeface="Century Schoolbook" panose="02040604050505020304"/>
              <a:buNone/>
            </a:pPr>
            <a:r>
              <a:rPr lang="en-US" sz="3800" b="1" i="1" u="none">
                <a:solidFill>
                  <a:srgbClr val="181818"/>
                </a:solidFill>
                <a:latin typeface="Century Schoolbook" panose="02040604050505020304"/>
                <a:ea typeface="Century Schoolbook" panose="02040604050505020304"/>
                <a:cs typeface="Century Schoolbook" panose="02040604050505020304"/>
                <a:sym typeface="Century Schoolbook" panose="02040604050505020304"/>
              </a:rPr>
              <a:t>Types of teams</a:t>
            </a:r>
            <a:endParaRPr lang="en-US" sz="3800" b="1" i="1" u="none">
              <a:solidFill>
                <a:srgbClr val="181818"/>
              </a:solidFill>
              <a:latin typeface="Century Schoolbook" panose="02040604050505020304"/>
              <a:ea typeface="Century Schoolbook" panose="02040604050505020304"/>
              <a:cs typeface="Century Schoolbook" panose="02040604050505020304"/>
              <a:sym typeface="Century Schoolbook" panose="02040604050505020304"/>
            </a:endParaRPr>
          </a:p>
        </p:txBody>
      </p:sp>
      <p:sp>
        <p:nvSpPr>
          <p:cNvPr id="158" name="Google Shape;158;p6"/>
          <p:cNvSpPr txBox="1"/>
          <p:nvPr>
            <p:ph type="body" idx="1"/>
          </p:nvPr>
        </p:nvSpPr>
        <p:spPr>
          <a:xfrm>
            <a:off x="533400" y="2241550"/>
            <a:ext cx="4419600" cy="3276600"/>
          </a:xfrm>
          <a:prstGeom prst="rect">
            <a:avLst/>
          </a:prstGeom>
          <a:noFill/>
          <a:ln>
            <a:noFill/>
          </a:ln>
        </p:spPr>
        <p:txBody>
          <a:bodyPr spcFirstLastPara="1" wrap="square" lIns="91425" tIns="45700" rIns="91425" bIns="45700" anchor="t" anchorCtr="0">
            <a:noAutofit/>
          </a:bodyPr>
          <a:lstStyle/>
          <a:p>
            <a:pPr marL="457200" marR="0" lvl="0" indent="-457200" algn="l" rtl="0">
              <a:lnSpc>
                <a:spcPct val="90000"/>
              </a:lnSpc>
              <a:spcBef>
                <a:spcPts val="0"/>
              </a:spcBef>
              <a:spcAft>
                <a:spcPts val="0"/>
              </a:spcAft>
              <a:buClr>
                <a:srgbClr val="181818"/>
              </a:buClr>
              <a:buSzPts val="2400"/>
              <a:buFont typeface="Arial" panose="020B0604020202020204"/>
              <a:buChar char="•"/>
            </a:pPr>
            <a:r>
              <a:rPr lang="en-US" sz="2400" b="0" i="0" u="none" strike="noStrike" cap="none">
                <a:solidFill>
                  <a:srgbClr val="181818"/>
                </a:solidFill>
                <a:latin typeface="Tahoma" panose="020B0604030504040204"/>
                <a:ea typeface="Tahoma" panose="020B0604030504040204"/>
                <a:cs typeface="Tahoma" panose="020B0604030504040204"/>
                <a:sym typeface="Tahoma" panose="020B0604030504040204"/>
              </a:rPr>
              <a:t>Working Group</a:t>
            </a:r>
            <a:endParaRPr lang="en-US" sz="2400" b="0" i="0" u="none" strike="noStrike" cap="none">
              <a:solidFill>
                <a:srgbClr val="181818"/>
              </a:solidFill>
              <a:latin typeface="Tahoma" panose="020B0604030504040204"/>
              <a:ea typeface="Tahoma" panose="020B0604030504040204"/>
              <a:cs typeface="Tahoma" panose="020B0604030504040204"/>
              <a:sym typeface="Tahoma" panose="020B0604030504040204"/>
            </a:endParaRPr>
          </a:p>
          <a:p>
            <a:pPr marL="457200" marR="0" lvl="0" indent="-304800" algn="l" rtl="0">
              <a:lnSpc>
                <a:spcPct val="90000"/>
              </a:lnSpc>
              <a:spcBef>
                <a:spcPts val="900"/>
              </a:spcBef>
              <a:spcAft>
                <a:spcPts val="0"/>
              </a:spcAft>
              <a:buClr>
                <a:srgbClr val="262626"/>
              </a:buClr>
              <a:buSzPts val="2400"/>
              <a:buFont typeface="Arial" panose="020B0604020202020204"/>
              <a:buNone/>
            </a:pPr>
            <a:endParaRPr sz="2400" b="0" i="0" u="none" strike="noStrike" cap="none">
              <a:solidFill>
                <a:srgbClr val="181818"/>
              </a:solidFill>
              <a:latin typeface="Tahoma" panose="020B0604030504040204"/>
              <a:ea typeface="Tahoma" panose="020B0604030504040204"/>
              <a:cs typeface="Tahoma" panose="020B0604030504040204"/>
              <a:sym typeface="Tahoma" panose="020B0604030504040204"/>
            </a:endParaRPr>
          </a:p>
          <a:p>
            <a:pPr marL="457200" marR="0" lvl="0" indent="-304800" algn="l" rtl="0">
              <a:lnSpc>
                <a:spcPct val="90000"/>
              </a:lnSpc>
              <a:spcBef>
                <a:spcPts val="900"/>
              </a:spcBef>
              <a:spcAft>
                <a:spcPts val="0"/>
              </a:spcAft>
              <a:buClr>
                <a:srgbClr val="262626"/>
              </a:buClr>
              <a:buSzPts val="2400"/>
              <a:buFont typeface="Arial" panose="020B0604020202020204"/>
              <a:buNone/>
            </a:pPr>
            <a:endParaRPr sz="2400" b="0" i="0" u="none" strike="noStrike" cap="none">
              <a:solidFill>
                <a:srgbClr val="181818"/>
              </a:solidFill>
              <a:latin typeface="Tahoma" panose="020B0604030504040204"/>
              <a:ea typeface="Tahoma" panose="020B0604030504040204"/>
              <a:cs typeface="Tahoma" panose="020B0604030504040204"/>
              <a:sym typeface="Tahoma" panose="020B0604030504040204"/>
            </a:endParaRPr>
          </a:p>
          <a:p>
            <a:pPr marL="457200" marR="0" lvl="0" indent="-304800" algn="l" rtl="0">
              <a:lnSpc>
                <a:spcPct val="90000"/>
              </a:lnSpc>
              <a:spcBef>
                <a:spcPts val="900"/>
              </a:spcBef>
              <a:spcAft>
                <a:spcPts val="0"/>
              </a:spcAft>
              <a:buClr>
                <a:srgbClr val="262626"/>
              </a:buClr>
              <a:buSzPts val="2400"/>
              <a:buFont typeface="Arial" panose="020B0604020202020204"/>
              <a:buNone/>
            </a:pPr>
            <a:endParaRPr sz="2400" b="0" i="0" u="none" strike="noStrike" cap="none">
              <a:solidFill>
                <a:srgbClr val="181818"/>
              </a:solidFill>
              <a:latin typeface="Tahoma" panose="020B0604030504040204"/>
              <a:ea typeface="Tahoma" panose="020B0604030504040204"/>
              <a:cs typeface="Tahoma" panose="020B0604030504040204"/>
              <a:sym typeface="Tahoma" panose="020B0604030504040204"/>
            </a:endParaRPr>
          </a:p>
          <a:p>
            <a:pPr marL="457200" marR="0" lvl="0" indent="-457200" algn="l" rtl="0">
              <a:lnSpc>
                <a:spcPct val="90000"/>
              </a:lnSpc>
              <a:spcBef>
                <a:spcPts val="900"/>
              </a:spcBef>
              <a:spcAft>
                <a:spcPts val="0"/>
              </a:spcAft>
              <a:buClr>
                <a:srgbClr val="181818"/>
              </a:buClr>
              <a:buSzPts val="2400"/>
              <a:buFont typeface="Arial" panose="020B0604020202020204"/>
              <a:buChar char="•"/>
            </a:pPr>
            <a:r>
              <a:rPr lang="en-US" sz="2400" b="0" i="0" u="none" strike="noStrike" cap="none">
                <a:solidFill>
                  <a:srgbClr val="181818"/>
                </a:solidFill>
                <a:latin typeface="Tahoma" panose="020B0604030504040204"/>
                <a:ea typeface="Tahoma" panose="020B0604030504040204"/>
                <a:cs typeface="Tahoma" panose="020B0604030504040204"/>
                <a:sym typeface="Tahoma" panose="020B0604030504040204"/>
              </a:rPr>
              <a:t>Pseudo- Team</a:t>
            </a:r>
            <a:endParaRPr lang="en-US" sz="2400" b="0" i="0" u="none" strike="noStrike" cap="none">
              <a:solidFill>
                <a:srgbClr val="181818"/>
              </a:solidFill>
              <a:latin typeface="Tahoma" panose="020B0604030504040204"/>
              <a:ea typeface="Tahoma" panose="020B0604030504040204"/>
              <a:cs typeface="Tahoma" panose="020B0604030504040204"/>
              <a:sym typeface="Tahoma" panose="020B0604030504040204"/>
            </a:endParaRPr>
          </a:p>
          <a:p>
            <a:pPr marL="457200" marR="0" lvl="0" indent="-304800" algn="l" rtl="0">
              <a:lnSpc>
                <a:spcPct val="90000"/>
              </a:lnSpc>
              <a:spcBef>
                <a:spcPts val="900"/>
              </a:spcBef>
              <a:spcAft>
                <a:spcPts val="0"/>
              </a:spcAft>
              <a:buClr>
                <a:srgbClr val="262626"/>
              </a:buClr>
              <a:buSzPts val="2400"/>
              <a:buFont typeface="Arial" panose="020B0604020202020204"/>
              <a:buNone/>
            </a:pPr>
            <a:endParaRPr sz="2400" b="0" i="0" u="none" strike="noStrike" cap="none">
              <a:solidFill>
                <a:srgbClr val="181818"/>
              </a:solidFill>
              <a:latin typeface="Tahoma" panose="020B0604030504040204"/>
              <a:ea typeface="Tahoma" panose="020B0604030504040204"/>
              <a:cs typeface="Tahoma" panose="020B0604030504040204"/>
              <a:sym typeface="Tahoma" panose="020B0604030504040204"/>
            </a:endParaRPr>
          </a:p>
          <a:p>
            <a:pPr marL="457200" marR="0" lvl="0" indent="-304800" algn="l" rtl="0">
              <a:lnSpc>
                <a:spcPct val="90000"/>
              </a:lnSpc>
              <a:spcBef>
                <a:spcPts val="900"/>
              </a:spcBef>
              <a:spcAft>
                <a:spcPts val="0"/>
              </a:spcAft>
              <a:buClr>
                <a:srgbClr val="262626"/>
              </a:buClr>
              <a:buSzPts val="2400"/>
              <a:buFont typeface="Arial" panose="020B0604020202020204"/>
              <a:buNone/>
            </a:pPr>
            <a:endParaRPr sz="2400" b="0" i="0" u="none" strike="noStrike" cap="none">
              <a:solidFill>
                <a:srgbClr val="181818"/>
              </a:solidFill>
              <a:latin typeface="Tahoma" panose="020B0604030504040204"/>
              <a:ea typeface="Tahoma" panose="020B0604030504040204"/>
              <a:cs typeface="Tahoma" panose="020B0604030504040204"/>
              <a:sym typeface="Tahoma" panose="020B0604030504040204"/>
            </a:endParaRPr>
          </a:p>
          <a:p>
            <a:pPr marL="457200" marR="0" lvl="0" indent="-304800" algn="l" rtl="0">
              <a:lnSpc>
                <a:spcPct val="90000"/>
              </a:lnSpc>
              <a:spcBef>
                <a:spcPts val="900"/>
              </a:spcBef>
              <a:spcAft>
                <a:spcPts val="0"/>
              </a:spcAft>
              <a:buClr>
                <a:srgbClr val="262626"/>
              </a:buClr>
              <a:buSzPts val="2400"/>
              <a:buFont typeface="Arial" panose="020B0604020202020204"/>
              <a:buNone/>
            </a:pPr>
            <a:endParaRPr sz="2400" b="0" i="0" u="none" strike="noStrike" cap="none">
              <a:solidFill>
                <a:srgbClr val="181818"/>
              </a:solidFill>
              <a:latin typeface="Tahoma" panose="020B0604030504040204"/>
              <a:ea typeface="Tahoma" panose="020B0604030504040204"/>
              <a:cs typeface="Tahoma" panose="020B0604030504040204"/>
              <a:sym typeface="Tahoma" panose="020B0604030504040204"/>
            </a:endParaRPr>
          </a:p>
          <a:p>
            <a:pPr marL="457200" marR="0" lvl="0" indent="-457200" algn="l" rtl="0">
              <a:lnSpc>
                <a:spcPct val="90000"/>
              </a:lnSpc>
              <a:spcBef>
                <a:spcPts val="900"/>
              </a:spcBef>
              <a:spcAft>
                <a:spcPts val="0"/>
              </a:spcAft>
              <a:buClr>
                <a:srgbClr val="181818"/>
              </a:buClr>
              <a:buSzPts val="2400"/>
              <a:buFont typeface="Arial" panose="020B0604020202020204"/>
              <a:buChar char="•"/>
            </a:pPr>
            <a:r>
              <a:rPr lang="en-US" sz="2400" b="0" i="0" u="none" strike="noStrike" cap="none">
                <a:solidFill>
                  <a:srgbClr val="181818"/>
                </a:solidFill>
                <a:latin typeface="Tahoma" panose="020B0604030504040204"/>
                <a:ea typeface="Tahoma" panose="020B0604030504040204"/>
                <a:cs typeface="Tahoma" panose="020B0604030504040204"/>
                <a:sym typeface="Tahoma" panose="020B0604030504040204"/>
              </a:rPr>
              <a:t>Potential Team</a:t>
            </a:r>
            <a:endParaRPr lang="en-US" sz="2400" b="0" i="0" u="none" strike="noStrike" cap="none">
              <a:solidFill>
                <a:srgbClr val="181818"/>
              </a:solidFill>
              <a:latin typeface="Tahoma" panose="020B0604030504040204"/>
              <a:ea typeface="Tahoma" panose="020B0604030504040204"/>
              <a:cs typeface="Tahoma" panose="020B0604030504040204"/>
              <a:sym typeface="Tahoma" panose="020B0604030504040204"/>
            </a:endParaRPr>
          </a:p>
          <a:p>
            <a:pPr marL="457200" marR="0" lvl="0" indent="-304800" algn="l" rtl="0">
              <a:lnSpc>
                <a:spcPct val="90000"/>
              </a:lnSpc>
              <a:spcBef>
                <a:spcPts val="900"/>
              </a:spcBef>
              <a:spcAft>
                <a:spcPts val="0"/>
              </a:spcAft>
              <a:buClr>
                <a:srgbClr val="262626"/>
              </a:buClr>
              <a:buSzPts val="2400"/>
              <a:buFont typeface="Arial" panose="020B0604020202020204"/>
              <a:buNone/>
            </a:pPr>
            <a:endParaRPr sz="2400" b="0" i="0" u="none" strike="noStrike" cap="none">
              <a:solidFill>
                <a:srgbClr val="181818"/>
              </a:solidFill>
              <a:latin typeface="Tahoma" panose="020B0604030504040204"/>
              <a:ea typeface="Tahoma" panose="020B0604030504040204"/>
              <a:cs typeface="Tahoma" panose="020B0604030504040204"/>
              <a:sym typeface="Tahoma" panose="020B0604030504040204"/>
            </a:endParaRPr>
          </a:p>
          <a:p>
            <a:pPr marL="282575" marR="0" lvl="0" indent="-130175" algn="l" rtl="0">
              <a:lnSpc>
                <a:spcPct val="112000"/>
              </a:lnSpc>
              <a:spcBef>
                <a:spcPts val="900"/>
              </a:spcBef>
              <a:spcAft>
                <a:spcPts val="0"/>
              </a:spcAft>
              <a:buClr>
                <a:srgbClr val="262626"/>
              </a:buClr>
              <a:buSzPts val="2400"/>
              <a:buFont typeface="Arial" panose="020B0604020202020204"/>
              <a:buNone/>
            </a:pPr>
            <a:endParaRPr sz="2400" b="0" i="0" u="none">
              <a:solidFill>
                <a:srgbClr val="181818"/>
              </a:solidFill>
              <a:latin typeface="Tahoma" panose="020B0604030504040204"/>
              <a:ea typeface="Tahoma" panose="020B0604030504040204"/>
              <a:cs typeface="Tahoma" panose="020B0604030504040204"/>
              <a:sym typeface="Tahoma" panose="020B0604030504040204"/>
            </a:endParaRPr>
          </a:p>
        </p:txBody>
      </p:sp>
      <p:pic>
        <p:nvPicPr>
          <p:cNvPr id="159" name="Google Shape;159;p6"/>
          <p:cNvPicPr preferRelativeResize="0"/>
          <p:nvPr/>
        </p:nvPicPr>
        <p:blipFill rotWithShape="1">
          <a:blip r:embed="rId1"/>
          <a:srcRect/>
          <a:stretch>
            <a:fillRect/>
          </a:stretch>
        </p:blipFill>
        <p:spPr>
          <a:xfrm>
            <a:off x="3778250" y="1524000"/>
            <a:ext cx="3079750" cy="2273300"/>
          </a:xfrm>
          <a:prstGeom prst="rect">
            <a:avLst/>
          </a:prstGeom>
          <a:noFill/>
          <a:ln>
            <a:noFill/>
          </a:ln>
        </p:spPr>
      </p:pic>
      <p:pic>
        <p:nvPicPr>
          <p:cNvPr id="160" name="Google Shape;160;p6"/>
          <p:cNvPicPr preferRelativeResize="0"/>
          <p:nvPr/>
        </p:nvPicPr>
        <p:blipFill rotWithShape="1">
          <a:blip r:embed="rId2"/>
          <a:srcRect/>
          <a:stretch>
            <a:fillRect/>
          </a:stretch>
        </p:blipFill>
        <p:spPr>
          <a:xfrm>
            <a:off x="4191000" y="3979862"/>
            <a:ext cx="3429000" cy="20002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65" name="Shape 165"/>
        <p:cNvGrpSpPr/>
        <p:nvPr/>
      </p:nvGrpSpPr>
      <p:grpSpPr>
        <a:xfrm>
          <a:off x="0" y="0"/>
          <a:ext cx="0" cy="0"/>
          <a:chOff x="0" y="0"/>
          <a:chExt cx="0" cy="0"/>
        </a:xfrm>
      </p:grpSpPr>
      <p:sp>
        <p:nvSpPr>
          <p:cNvPr id="166" name="Google Shape;166;p7"/>
          <p:cNvSpPr txBox="1"/>
          <p:nvPr>
            <p:ph type="title"/>
          </p:nvPr>
        </p:nvSpPr>
        <p:spPr>
          <a:xfrm>
            <a:off x="1828800" y="609600"/>
            <a:ext cx="6673850" cy="731837"/>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rgbClr val="181818"/>
              </a:buClr>
              <a:buSzPts val="3800"/>
              <a:buFont typeface="Century Schoolbook" panose="02040604050505020304"/>
              <a:buNone/>
            </a:pPr>
            <a:r>
              <a:rPr lang="en-US" sz="3800" b="1" i="1" u="none">
                <a:solidFill>
                  <a:srgbClr val="181818"/>
                </a:solidFill>
                <a:latin typeface="Century Schoolbook" panose="02040604050505020304"/>
                <a:ea typeface="Century Schoolbook" panose="02040604050505020304"/>
                <a:cs typeface="Century Schoolbook" panose="02040604050505020304"/>
                <a:sym typeface="Century Schoolbook" panose="02040604050505020304"/>
              </a:rPr>
              <a:t>Types of teams</a:t>
            </a:r>
            <a:endParaRPr lang="en-US" sz="3800" b="1" i="1" u="none">
              <a:solidFill>
                <a:srgbClr val="181818"/>
              </a:solidFill>
              <a:latin typeface="Century Schoolbook" panose="02040604050505020304"/>
              <a:ea typeface="Century Schoolbook" panose="02040604050505020304"/>
              <a:cs typeface="Century Schoolbook" panose="02040604050505020304"/>
              <a:sym typeface="Century Schoolbook" panose="02040604050505020304"/>
            </a:endParaRPr>
          </a:p>
        </p:txBody>
      </p:sp>
      <p:sp>
        <p:nvSpPr>
          <p:cNvPr id="167" name="Google Shape;167;p7"/>
          <p:cNvSpPr txBox="1"/>
          <p:nvPr>
            <p:ph type="body" idx="1"/>
          </p:nvPr>
        </p:nvSpPr>
        <p:spPr>
          <a:xfrm>
            <a:off x="238725" y="2241550"/>
            <a:ext cx="4714200" cy="3276600"/>
          </a:xfrm>
          <a:prstGeom prst="rect">
            <a:avLst/>
          </a:prstGeom>
          <a:noFill/>
          <a:ln>
            <a:noFill/>
          </a:ln>
        </p:spPr>
        <p:txBody>
          <a:bodyPr spcFirstLastPara="1" wrap="square" lIns="91425" tIns="45700" rIns="91425" bIns="45700" anchor="t" anchorCtr="0">
            <a:noAutofit/>
          </a:bodyPr>
          <a:lstStyle/>
          <a:p>
            <a:pPr marL="457200" marR="0" lvl="0" indent="-457200" algn="l" rtl="0">
              <a:lnSpc>
                <a:spcPct val="90000"/>
              </a:lnSpc>
              <a:spcBef>
                <a:spcPts val="0"/>
              </a:spcBef>
              <a:spcAft>
                <a:spcPts val="0"/>
              </a:spcAft>
              <a:buClr>
                <a:srgbClr val="181818"/>
              </a:buClr>
              <a:buSzPts val="2400"/>
              <a:buFont typeface="Arial" panose="020B0604020202020204"/>
              <a:buChar char="•"/>
            </a:pPr>
            <a:r>
              <a:rPr lang="en-US" sz="2400" b="0" i="0" u="none">
                <a:solidFill>
                  <a:srgbClr val="181818"/>
                </a:solidFill>
                <a:latin typeface="Tahoma" panose="020B0604030504040204"/>
                <a:ea typeface="Tahoma" panose="020B0604030504040204"/>
                <a:cs typeface="Tahoma" panose="020B0604030504040204"/>
                <a:sym typeface="Tahoma" panose="020B0604030504040204"/>
              </a:rPr>
              <a:t>Real Team</a:t>
            </a:r>
            <a:endParaRPr lang="en-US" sz="2400" b="0" i="0" u="none">
              <a:solidFill>
                <a:srgbClr val="181818"/>
              </a:solidFill>
              <a:latin typeface="Tahoma" panose="020B0604030504040204"/>
              <a:ea typeface="Tahoma" panose="020B0604030504040204"/>
              <a:cs typeface="Tahoma" panose="020B0604030504040204"/>
              <a:sym typeface="Tahoma" panose="020B0604030504040204"/>
            </a:endParaRPr>
          </a:p>
          <a:p>
            <a:pPr marL="457200" marR="0" lvl="0" indent="-304800" algn="l" rtl="0">
              <a:lnSpc>
                <a:spcPct val="90000"/>
              </a:lnSpc>
              <a:spcBef>
                <a:spcPts val="900"/>
              </a:spcBef>
              <a:spcAft>
                <a:spcPts val="0"/>
              </a:spcAft>
              <a:buClr>
                <a:srgbClr val="262626"/>
              </a:buClr>
              <a:buSzPts val="2400"/>
              <a:buFont typeface="Arial" panose="020B0604020202020204"/>
              <a:buNone/>
            </a:pPr>
            <a:endParaRPr sz="2400" b="0" i="0" u="none">
              <a:solidFill>
                <a:srgbClr val="181818"/>
              </a:solidFill>
              <a:latin typeface="Tahoma" panose="020B0604030504040204"/>
              <a:ea typeface="Tahoma" panose="020B0604030504040204"/>
              <a:cs typeface="Tahoma" panose="020B0604030504040204"/>
              <a:sym typeface="Tahoma" panose="020B0604030504040204"/>
            </a:endParaRPr>
          </a:p>
          <a:p>
            <a:pPr marL="457200" marR="0" lvl="0" indent="-304800" algn="l" rtl="0">
              <a:lnSpc>
                <a:spcPct val="90000"/>
              </a:lnSpc>
              <a:spcBef>
                <a:spcPts val="900"/>
              </a:spcBef>
              <a:spcAft>
                <a:spcPts val="0"/>
              </a:spcAft>
              <a:buClr>
                <a:srgbClr val="262626"/>
              </a:buClr>
              <a:buSzPts val="2400"/>
              <a:buFont typeface="Arial" panose="020B0604020202020204"/>
              <a:buNone/>
            </a:pPr>
            <a:endParaRPr sz="2400" b="0" i="0" u="none">
              <a:solidFill>
                <a:srgbClr val="181818"/>
              </a:solidFill>
              <a:latin typeface="Tahoma" panose="020B0604030504040204"/>
              <a:ea typeface="Tahoma" panose="020B0604030504040204"/>
              <a:cs typeface="Tahoma" panose="020B0604030504040204"/>
              <a:sym typeface="Tahoma" panose="020B0604030504040204"/>
            </a:endParaRPr>
          </a:p>
          <a:p>
            <a:pPr marL="457200" marR="0" lvl="0" indent="-304800" algn="l" rtl="0">
              <a:lnSpc>
                <a:spcPct val="90000"/>
              </a:lnSpc>
              <a:spcBef>
                <a:spcPts val="900"/>
              </a:spcBef>
              <a:spcAft>
                <a:spcPts val="0"/>
              </a:spcAft>
              <a:buClr>
                <a:srgbClr val="262626"/>
              </a:buClr>
              <a:buSzPts val="2400"/>
              <a:buFont typeface="Arial" panose="020B0604020202020204"/>
              <a:buNone/>
            </a:pPr>
            <a:endParaRPr sz="2400" b="0" i="0" u="none">
              <a:solidFill>
                <a:srgbClr val="181818"/>
              </a:solidFill>
              <a:latin typeface="Tahoma" panose="020B0604030504040204"/>
              <a:ea typeface="Tahoma" panose="020B0604030504040204"/>
              <a:cs typeface="Tahoma" panose="020B0604030504040204"/>
              <a:sym typeface="Tahoma" panose="020B0604030504040204"/>
            </a:endParaRPr>
          </a:p>
          <a:p>
            <a:pPr marL="457200" marR="0" lvl="0" indent="-457200" algn="l" rtl="0">
              <a:lnSpc>
                <a:spcPct val="90000"/>
              </a:lnSpc>
              <a:spcBef>
                <a:spcPts val="900"/>
              </a:spcBef>
              <a:spcAft>
                <a:spcPts val="0"/>
              </a:spcAft>
              <a:buClr>
                <a:srgbClr val="181818"/>
              </a:buClr>
              <a:buSzPts val="2400"/>
              <a:buFont typeface="Arial" panose="020B0604020202020204"/>
              <a:buChar char="•"/>
            </a:pPr>
            <a:r>
              <a:rPr lang="en-US" sz="2400" b="0" i="0" u="none">
                <a:solidFill>
                  <a:srgbClr val="181818"/>
                </a:solidFill>
                <a:latin typeface="Tahoma" panose="020B0604030504040204"/>
                <a:ea typeface="Tahoma" panose="020B0604030504040204"/>
                <a:cs typeface="Tahoma" panose="020B0604030504040204"/>
                <a:sym typeface="Tahoma" panose="020B0604030504040204"/>
              </a:rPr>
              <a:t>High Performance Team</a:t>
            </a:r>
            <a:endParaRPr lang="en-US" sz="2400" b="0" i="0" u="none">
              <a:solidFill>
                <a:srgbClr val="181818"/>
              </a:solidFill>
              <a:latin typeface="Tahoma" panose="020B0604030504040204"/>
              <a:ea typeface="Tahoma" panose="020B0604030504040204"/>
              <a:cs typeface="Tahoma" panose="020B0604030504040204"/>
              <a:sym typeface="Tahoma" panose="020B0604030504040204"/>
            </a:endParaRPr>
          </a:p>
          <a:p>
            <a:pPr marL="457200" marR="0" lvl="0" indent="-304800" algn="l" rtl="0">
              <a:lnSpc>
                <a:spcPct val="90000"/>
              </a:lnSpc>
              <a:spcBef>
                <a:spcPts val="900"/>
              </a:spcBef>
              <a:spcAft>
                <a:spcPts val="0"/>
              </a:spcAft>
              <a:buClr>
                <a:srgbClr val="262626"/>
              </a:buClr>
              <a:buSzPts val="2400"/>
              <a:buFont typeface="Arial" panose="020B0604020202020204"/>
              <a:buNone/>
            </a:pPr>
            <a:endParaRPr sz="2400" b="0" i="0" u="none">
              <a:solidFill>
                <a:srgbClr val="181818"/>
              </a:solidFill>
              <a:latin typeface="Tahoma" panose="020B0604030504040204"/>
              <a:ea typeface="Tahoma" panose="020B0604030504040204"/>
              <a:cs typeface="Tahoma" panose="020B0604030504040204"/>
              <a:sym typeface="Tahoma" panose="020B0604030504040204"/>
            </a:endParaRPr>
          </a:p>
          <a:p>
            <a:pPr marL="457200" marR="0" lvl="0" indent="-304800" algn="l" rtl="0">
              <a:lnSpc>
                <a:spcPct val="90000"/>
              </a:lnSpc>
              <a:spcBef>
                <a:spcPts val="900"/>
              </a:spcBef>
              <a:spcAft>
                <a:spcPts val="0"/>
              </a:spcAft>
              <a:buClr>
                <a:srgbClr val="262626"/>
              </a:buClr>
              <a:buSzPts val="2400"/>
              <a:buFont typeface="Arial" panose="020B0604020202020204"/>
              <a:buNone/>
            </a:pPr>
            <a:endParaRPr sz="2400" b="0" i="0" u="none">
              <a:solidFill>
                <a:srgbClr val="181818"/>
              </a:solidFill>
              <a:latin typeface="Tahoma" panose="020B0604030504040204"/>
              <a:ea typeface="Tahoma" panose="020B0604030504040204"/>
              <a:cs typeface="Tahoma" panose="020B0604030504040204"/>
              <a:sym typeface="Tahoma" panose="020B0604030504040204"/>
            </a:endParaRPr>
          </a:p>
          <a:p>
            <a:pPr marL="457200" marR="0" lvl="0" indent="-304800" algn="l" rtl="0">
              <a:lnSpc>
                <a:spcPct val="90000"/>
              </a:lnSpc>
              <a:spcBef>
                <a:spcPts val="900"/>
              </a:spcBef>
              <a:spcAft>
                <a:spcPts val="0"/>
              </a:spcAft>
              <a:buClr>
                <a:srgbClr val="262626"/>
              </a:buClr>
              <a:buSzPts val="2400"/>
              <a:buFont typeface="Arial" panose="020B0604020202020204"/>
              <a:buNone/>
            </a:pPr>
            <a:endParaRPr sz="2400" b="0" i="0" u="none">
              <a:solidFill>
                <a:srgbClr val="181818"/>
              </a:solidFill>
              <a:latin typeface="Tahoma" panose="020B0604030504040204"/>
              <a:ea typeface="Tahoma" panose="020B0604030504040204"/>
              <a:cs typeface="Tahoma" panose="020B0604030504040204"/>
              <a:sym typeface="Tahoma" panose="020B0604030504040204"/>
            </a:endParaRPr>
          </a:p>
          <a:p>
            <a:pPr marL="457200" marR="0" lvl="0" indent="-304800" algn="l" rtl="0">
              <a:lnSpc>
                <a:spcPct val="90000"/>
              </a:lnSpc>
              <a:spcBef>
                <a:spcPts val="900"/>
              </a:spcBef>
              <a:spcAft>
                <a:spcPts val="0"/>
              </a:spcAft>
              <a:buClr>
                <a:srgbClr val="262626"/>
              </a:buClr>
              <a:buSzPts val="2400"/>
              <a:buFont typeface="Arial" panose="020B0604020202020204"/>
              <a:buNone/>
            </a:pPr>
            <a:endParaRPr sz="2400" b="0" i="0" u="none">
              <a:solidFill>
                <a:srgbClr val="181818"/>
              </a:solidFill>
              <a:latin typeface="Tahoma" panose="020B0604030504040204"/>
              <a:ea typeface="Tahoma" panose="020B0604030504040204"/>
              <a:cs typeface="Tahoma" panose="020B0604030504040204"/>
              <a:sym typeface="Tahoma" panose="020B0604030504040204"/>
            </a:endParaRPr>
          </a:p>
          <a:p>
            <a:pPr marL="282575" marR="0" lvl="0" indent="-130175" algn="l" rtl="0">
              <a:lnSpc>
                <a:spcPct val="112000"/>
              </a:lnSpc>
              <a:spcBef>
                <a:spcPts val="900"/>
              </a:spcBef>
              <a:spcAft>
                <a:spcPts val="0"/>
              </a:spcAft>
              <a:buClr>
                <a:srgbClr val="262626"/>
              </a:buClr>
              <a:buSzPts val="2400"/>
              <a:buFont typeface="Arial" panose="020B0604020202020204"/>
              <a:buNone/>
            </a:pPr>
            <a:endParaRPr sz="2400" b="0" i="0" u="none">
              <a:solidFill>
                <a:srgbClr val="181818"/>
              </a:solidFill>
              <a:latin typeface="Tahoma" panose="020B0604030504040204"/>
              <a:ea typeface="Tahoma" panose="020B0604030504040204"/>
              <a:cs typeface="Tahoma" panose="020B0604030504040204"/>
              <a:sym typeface="Tahoma" panose="020B0604030504040204"/>
            </a:endParaRPr>
          </a:p>
        </p:txBody>
      </p:sp>
      <p:pic>
        <p:nvPicPr>
          <p:cNvPr id="168" name="Google Shape;168;p7"/>
          <p:cNvPicPr preferRelativeResize="0"/>
          <p:nvPr/>
        </p:nvPicPr>
        <p:blipFill rotWithShape="1">
          <a:blip r:embed="rId1"/>
          <a:srcRect/>
          <a:stretch>
            <a:fillRect/>
          </a:stretch>
        </p:blipFill>
        <p:spPr>
          <a:xfrm>
            <a:off x="3124200" y="1354137"/>
            <a:ext cx="3133725" cy="1931987"/>
          </a:xfrm>
          <a:prstGeom prst="rect">
            <a:avLst/>
          </a:prstGeom>
          <a:noFill/>
          <a:ln>
            <a:noFill/>
          </a:ln>
        </p:spPr>
      </p:pic>
      <p:pic>
        <p:nvPicPr>
          <p:cNvPr id="169" name="Google Shape;169;p7"/>
          <p:cNvPicPr preferRelativeResize="0"/>
          <p:nvPr/>
        </p:nvPicPr>
        <p:blipFill rotWithShape="1">
          <a:blip r:embed="rId2"/>
          <a:srcRect/>
          <a:stretch>
            <a:fillRect/>
          </a:stretch>
        </p:blipFill>
        <p:spPr>
          <a:xfrm>
            <a:off x="4402200" y="3429000"/>
            <a:ext cx="4379912" cy="27940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74" name="Shape 174"/>
        <p:cNvGrpSpPr/>
        <p:nvPr/>
      </p:nvGrpSpPr>
      <p:grpSpPr>
        <a:xfrm>
          <a:off x="0" y="0"/>
          <a:ext cx="0" cy="0"/>
          <a:chOff x="0" y="0"/>
          <a:chExt cx="0" cy="0"/>
        </a:xfrm>
      </p:grpSpPr>
      <p:sp>
        <p:nvSpPr>
          <p:cNvPr id="175" name="Google Shape;175;p8"/>
          <p:cNvSpPr txBox="1"/>
          <p:nvPr>
            <p:ph type="title"/>
          </p:nvPr>
        </p:nvSpPr>
        <p:spPr>
          <a:xfrm>
            <a:off x="1143000" y="568325"/>
            <a:ext cx="6673850" cy="727075"/>
          </a:xfrm>
          <a:prstGeom prst="rect">
            <a:avLst/>
          </a:prstGeom>
          <a:noFill/>
          <a:ln>
            <a:noFill/>
          </a:ln>
        </p:spPr>
        <p:txBody>
          <a:bodyPr spcFirstLastPara="1" wrap="square" lIns="91425" tIns="45700" rIns="91425" bIns="45700" anchor="t" anchorCtr="0">
            <a:normAutofit/>
          </a:bodyPr>
          <a:lstStyle/>
          <a:p>
            <a:pPr marL="0" lvl="0" indent="0" algn="r" rtl="0">
              <a:lnSpc>
                <a:spcPct val="90000"/>
              </a:lnSpc>
              <a:spcBef>
                <a:spcPts val="0"/>
              </a:spcBef>
              <a:spcAft>
                <a:spcPts val="0"/>
              </a:spcAft>
              <a:buClr>
                <a:srgbClr val="181818"/>
              </a:buClr>
              <a:buSzPts val="3400"/>
              <a:buFont typeface="Century Schoolbook" panose="02040604050505020304"/>
              <a:buNone/>
            </a:pPr>
            <a:r>
              <a:rPr lang="en-US" sz="3400" b="1" i="1" u="none">
                <a:solidFill>
                  <a:srgbClr val="181818"/>
                </a:solidFill>
                <a:latin typeface="Century Schoolbook" panose="02040604050505020304"/>
                <a:ea typeface="Century Schoolbook" panose="02040604050505020304"/>
                <a:cs typeface="Century Schoolbook" panose="02040604050505020304"/>
                <a:sym typeface="Century Schoolbook" panose="02040604050505020304"/>
              </a:rPr>
              <a:t>   Stages in Team Building</a:t>
            </a:r>
            <a:endParaRPr lang="en-US" sz="3400" b="1" i="1" u="none">
              <a:solidFill>
                <a:srgbClr val="181818"/>
              </a:solidFill>
              <a:latin typeface="Century Schoolbook" panose="02040604050505020304"/>
              <a:ea typeface="Century Schoolbook" panose="02040604050505020304"/>
              <a:cs typeface="Century Schoolbook" panose="02040604050505020304"/>
              <a:sym typeface="Century Schoolbook" panose="02040604050505020304"/>
            </a:endParaRPr>
          </a:p>
        </p:txBody>
      </p:sp>
      <p:pic>
        <p:nvPicPr>
          <p:cNvPr id="176" name="Google Shape;176;p8"/>
          <p:cNvPicPr preferRelativeResize="0"/>
          <p:nvPr/>
        </p:nvPicPr>
        <p:blipFill rotWithShape="1">
          <a:blip r:embed="rId1"/>
          <a:srcRect/>
          <a:stretch>
            <a:fillRect/>
          </a:stretch>
        </p:blipFill>
        <p:spPr>
          <a:xfrm>
            <a:off x="0" y="2286000"/>
            <a:ext cx="9144000" cy="28956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81" name="Shape 181"/>
        <p:cNvGrpSpPr/>
        <p:nvPr/>
      </p:nvGrpSpPr>
      <p:grpSpPr>
        <a:xfrm>
          <a:off x="0" y="0"/>
          <a:ext cx="0" cy="0"/>
          <a:chOff x="0" y="0"/>
          <a:chExt cx="0" cy="0"/>
        </a:xfrm>
      </p:grpSpPr>
      <p:pic>
        <p:nvPicPr>
          <p:cNvPr id="182" name="Google Shape;182;p9"/>
          <p:cNvPicPr preferRelativeResize="0"/>
          <p:nvPr/>
        </p:nvPicPr>
        <p:blipFill rotWithShape="1">
          <a:blip r:embed="rId1"/>
          <a:srcRect l="17500" r="16666"/>
          <a:stretch>
            <a:fillRect/>
          </a:stretch>
        </p:blipFill>
        <p:spPr>
          <a:xfrm>
            <a:off x="17462" y="1219200"/>
            <a:ext cx="9126537" cy="4573587"/>
          </a:xfrm>
          <a:prstGeom prst="rect">
            <a:avLst/>
          </a:prstGeom>
          <a:noFill/>
          <a:ln>
            <a:noFill/>
          </a:ln>
        </p:spPr>
      </p:pic>
      <p:sp>
        <p:nvSpPr>
          <p:cNvPr id="183" name="Google Shape;183;p9"/>
          <p:cNvSpPr txBox="1"/>
          <p:nvPr/>
        </p:nvSpPr>
        <p:spPr>
          <a:xfrm>
            <a:off x="2514600" y="152400"/>
            <a:ext cx="3692525" cy="6461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3600"/>
              <a:buFont typeface="Century Schoolbook" panose="02040604050505020304"/>
              <a:buNone/>
            </a:pPr>
            <a:r>
              <a:rPr lang="en-US" sz="3600" b="1" i="1" u="none">
                <a:solidFill>
                  <a:schemeClr val="dk1"/>
                </a:solidFill>
                <a:latin typeface="Century Schoolbook" panose="02040604050505020304"/>
                <a:ea typeface="Century Schoolbook" panose="02040604050505020304"/>
                <a:cs typeface="Century Schoolbook" panose="02040604050505020304"/>
                <a:sym typeface="Century Schoolbook" panose="02040604050505020304"/>
              </a:rPr>
              <a:t>Forming Stage</a:t>
            </a:r>
            <a:endParaRPr lang="en-US" sz="3600" b="1" i="1" u="none">
              <a:solidFill>
                <a:schemeClr val="dk1"/>
              </a:solidFill>
              <a:latin typeface="Century Schoolbook" panose="02040604050505020304"/>
              <a:ea typeface="Century Schoolbook" panose="02040604050505020304"/>
              <a:cs typeface="Century Schoolbook" panose="02040604050505020304"/>
              <a:sym typeface="Century Schoolbook" panose="02040604050505020304"/>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88" name="Shape 188"/>
        <p:cNvGrpSpPr/>
        <p:nvPr/>
      </p:nvGrpSpPr>
      <p:grpSpPr>
        <a:xfrm>
          <a:off x="0" y="0"/>
          <a:ext cx="0" cy="0"/>
          <a:chOff x="0" y="0"/>
          <a:chExt cx="0" cy="0"/>
        </a:xfrm>
      </p:grpSpPr>
      <p:pic>
        <p:nvPicPr>
          <p:cNvPr id="189" name="Google Shape;189;p10"/>
          <p:cNvPicPr preferRelativeResize="0"/>
          <p:nvPr/>
        </p:nvPicPr>
        <p:blipFill rotWithShape="1">
          <a:blip r:embed="rId1"/>
          <a:srcRect l="17500" r="11664"/>
          <a:stretch>
            <a:fillRect/>
          </a:stretch>
        </p:blipFill>
        <p:spPr>
          <a:xfrm>
            <a:off x="0" y="1295400"/>
            <a:ext cx="9144000" cy="4603750"/>
          </a:xfrm>
          <a:prstGeom prst="rect">
            <a:avLst/>
          </a:prstGeom>
          <a:noFill/>
          <a:ln>
            <a:noFill/>
          </a:ln>
        </p:spPr>
      </p:pic>
      <p:sp>
        <p:nvSpPr>
          <p:cNvPr id="190" name="Google Shape;190;p10"/>
          <p:cNvSpPr txBox="1"/>
          <p:nvPr/>
        </p:nvSpPr>
        <p:spPr>
          <a:xfrm>
            <a:off x="2514600" y="152400"/>
            <a:ext cx="3870325" cy="6461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3600"/>
              <a:buFont typeface="Century Schoolbook" panose="02040604050505020304"/>
              <a:buNone/>
            </a:pPr>
            <a:r>
              <a:rPr lang="en-US" sz="3600" b="1" i="1" u="none">
                <a:solidFill>
                  <a:schemeClr val="dk1"/>
                </a:solidFill>
                <a:latin typeface="Century Schoolbook" panose="02040604050505020304"/>
                <a:ea typeface="Century Schoolbook" panose="02040604050505020304"/>
                <a:cs typeface="Century Schoolbook" panose="02040604050505020304"/>
                <a:sym typeface="Century Schoolbook" panose="02040604050505020304"/>
              </a:rPr>
              <a:t>Storming Stage</a:t>
            </a:r>
            <a:endParaRPr lang="en-US" sz="3600" b="1" i="1" u="none">
              <a:solidFill>
                <a:schemeClr val="dk1"/>
              </a:solidFill>
              <a:latin typeface="Century Schoolbook" panose="02040604050505020304"/>
              <a:ea typeface="Century Schoolbook" panose="02040604050505020304"/>
              <a:cs typeface="Century Schoolbook" panose="02040604050505020304"/>
              <a:sym typeface="Century Schoolbook" panose="02040604050505020304"/>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95" name="Shape 195"/>
        <p:cNvGrpSpPr/>
        <p:nvPr/>
      </p:nvGrpSpPr>
      <p:grpSpPr>
        <a:xfrm>
          <a:off x="0" y="0"/>
          <a:ext cx="0" cy="0"/>
          <a:chOff x="0" y="0"/>
          <a:chExt cx="0" cy="0"/>
        </a:xfrm>
      </p:grpSpPr>
      <p:pic>
        <p:nvPicPr>
          <p:cNvPr id="196" name="Google Shape;196;p11"/>
          <p:cNvPicPr preferRelativeResize="0"/>
          <p:nvPr/>
        </p:nvPicPr>
        <p:blipFill rotWithShape="1">
          <a:blip r:embed="rId1"/>
          <a:srcRect l="14166" r="15832"/>
          <a:stretch>
            <a:fillRect/>
          </a:stretch>
        </p:blipFill>
        <p:spPr>
          <a:xfrm>
            <a:off x="12700" y="1600200"/>
            <a:ext cx="9131300" cy="4303712"/>
          </a:xfrm>
          <a:prstGeom prst="rect">
            <a:avLst/>
          </a:prstGeom>
          <a:noFill/>
          <a:ln>
            <a:noFill/>
          </a:ln>
        </p:spPr>
      </p:pic>
      <p:sp>
        <p:nvSpPr>
          <p:cNvPr id="197" name="Google Shape;197;p11"/>
          <p:cNvSpPr txBox="1"/>
          <p:nvPr/>
        </p:nvSpPr>
        <p:spPr>
          <a:xfrm>
            <a:off x="2514600" y="152400"/>
            <a:ext cx="3760787" cy="6461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3600"/>
              <a:buFont typeface="Century Schoolbook" panose="02040604050505020304"/>
              <a:buNone/>
            </a:pPr>
            <a:r>
              <a:rPr lang="en-US" sz="3600" b="1" i="1" u="none">
                <a:solidFill>
                  <a:schemeClr val="dk1"/>
                </a:solidFill>
                <a:latin typeface="Century Schoolbook" panose="02040604050505020304"/>
                <a:ea typeface="Century Schoolbook" panose="02040604050505020304"/>
                <a:cs typeface="Century Schoolbook" panose="02040604050505020304"/>
                <a:sym typeface="Century Schoolbook" panose="02040604050505020304"/>
              </a:rPr>
              <a:t>Norming Stage</a:t>
            </a:r>
            <a:endParaRPr lang="en-US" sz="3600" b="1" i="1" u="none">
              <a:solidFill>
                <a:schemeClr val="dk1"/>
              </a:solidFill>
              <a:latin typeface="Century Schoolbook" panose="02040604050505020304"/>
              <a:ea typeface="Century Schoolbook" panose="02040604050505020304"/>
              <a:cs typeface="Century Schoolbook" panose="02040604050505020304"/>
              <a:sym typeface="Century Schoolbook" panose="02040604050505020304"/>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202" name="Shape 202"/>
        <p:cNvGrpSpPr/>
        <p:nvPr/>
      </p:nvGrpSpPr>
      <p:grpSpPr>
        <a:xfrm>
          <a:off x="0" y="0"/>
          <a:ext cx="0" cy="0"/>
          <a:chOff x="0" y="0"/>
          <a:chExt cx="0" cy="0"/>
        </a:xfrm>
      </p:grpSpPr>
      <p:pic>
        <p:nvPicPr>
          <p:cNvPr id="203" name="Google Shape;203;p12"/>
          <p:cNvPicPr preferRelativeResize="0"/>
          <p:nvPr/>
        </p:nvPicPr>
        <p:blipFill rotWithShape="1">
          <a:blip r:embed="rId1"/>
          <a:srcRect l="18333" r="10832"/>
          <a:stretch>
            <a:fillRect/>
          </a:stretch>
        </p:blipFill>
        <p:spPr>
          <a:xfrm>
            <a:off x="6350" y="1524000"/>
            <a:ext cx="9137650" cy="4286250"/>
          </a:xfrm>
          <a:prstGeom prst="rect">
            <a:avLst/>
          </a:prstGeom>
          <a:noFill/>
          <a:ln>
            <a:noFill/>
          </a:ln>
        </p:spPr>
      </p:pic>
      <p:sp>
        <p:nvSpPr>
          <p:cNvPr id="204" name="Google Shape;204;p12"/>
          <p:cNvSpPr txBox="1"/>
          <p:nvPr/>
        </p:nvSpPr>
        <p:spPr>
          <a:xfrm>
            <a:off x="2514600" y="152400"/>
            <a:ext cx="4365625" cy="6461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3600"/>
              <a:buFont typeface="Century Schoolbook" panose="02040604050505020304"/>
              <a:buNone/>
            </a:pPr>
            <a:r>
              <a:rPr lang="en-US" sz="3600" b="1" i="1" u="none">
                <a:solidFill>
                  <a:schemeClr val="dk1"/>
                </a:solidFill>
                <a:latin typeface="Century Schoolbook" panose="02040604050505020304"/>
                <a:ea typeface="Century Schoolbook" panose="02040604050505020304"/>
                <a:cs typeface="Century Schoolbook" panose="02040604050505020304"/>
                <a:sym typeface="Century Schoolbook" panose="02040604050505020304"/>
              </a:rPr>
              <a:t>Performing Stage</a:t>
            </a:r>
            <a:endParaRPr lang="en-US" sz="3600" b="1" i="1" u="none">
              <a:solidFill>
                <a:schemeClr val="dk1"/>
              </a:solidFill>
              <a:latin typeface="Century Schoolbook" panose="02040604050505020304"/>
              <a:ea typeface="Century Schoolbook" panose="02040604050505020304"/>
              <a:cs typeface="Century Schoolbook" panose="02040604050505020304"/>
              <a:sym typeface="Century Schoolbook" panose="02040604050505020304"/>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209" name="Shape 209"/>
        <p:cNvGrpSpPr/>
        <p:nvPr/>
      </p:nvGrpSpPr>
      <p:grpSpPr>
        <a:xfrm>
          <a:off x="0" y="0"/>
          <a:ext cx="0" cy="0"/>
          <a:chOff x="0" y="0"/>
          <a:chExt cx="0" cy="0"/>
        </a:xfrm>
      </p:grpSpPr>
      <p:pic>
        <p:nvPicPr>
          <p:cNvPr id="210" name="Google Shape;210;p13"/>
          <p:cNvPicPr preferRelativeResize="0"/>
          <p:nvPr/>
        </p:nvPicPr>
        <p:blipFill rotWithShape="1">
          <a:blip r:embed="rId1"/>
          <a:srcRect l="12500" r="14166"/>
          <a:stretch>
            <a:fillRect/>
          </a:stretch>
        </p:blipFill>
        <p:spPr>
          <a:xfrm>
            <a:off x="0" y="1246187"/>
            <a:ext cx="9144000" cy="4697412"/>
          </a:xfrm>
          <a:prstGeom prst="rect">
            <a:avLst/>
          </a:prstGeom>
          <a:noFill/>
          <a:ln>
            <a:noFill/>
          </a:ln>
        </p:spPr>
      </p:pic>
      <p:sp>
        <p:nvSpPr>
          <p:cNvPr id="211" name="Google Shape;211;p13"/>
          <p:cNvSpPr txBox="1"/>
          <p:nvPr/>
        </p:nvSpPr>
        <p:spPr>
          <a:xfrm>
            <a:off x="2514600" y="152400"/>
            <a:ext cx="4383087" cy="6461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3600"/>
              <a:buFont typeface="Century Schoolbook" panose="02040604050505020304"/>
              <a:buNone/>
            </a:pPr>
            <a:r>
              <a:rPr lang="en-US" sz="3600" b="1" i="1" u="none">
                <a:solidFill>
                  <a:schemeClr val="dk1"/>
                </a:solidFill>
                <a:latin typeface="Century Schoolbook" panose="02040604050505020304"/>
                <a:ea typeface="Century Schoolbook" panose="02040604050505020304"/>
                <a:cs typeface="Century Schoolbook" panose="02040604050505020304"/>
                <a:sym typeface="Century Schoolbook" panose="02040604050505020304"/>
              </a:rPr>
              <a:t>Adjourning Stage</a:t>
            </a:r>
            <a:endParaRPr lang="en-US" sz="3600" b="1" i="1" u="none">
              <a:solidFill>
                <a:schemeClr val="dk1"/>
              </a:solidFill>
              <a:latin typeface="Century Schoolbook" panose="02040604050505020304"/>
              <a:ea typeface="Century Schoolbook" panose="02040604050505020304"/>
              <a:cs typeface="Century Schoolbook" panose="02040604050505020304"/>
              <a:sym typeface="Century Schoolbook" panose="02040604050505020304"/>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216" name="Shape 216"/>
        <p:cNvGrpSpPr/>
        <p:nvPr/>
      </p:nvGrpSpPr>
      <p:grpSpPr>
        <a:xfrm>
          <a:off x="0" y="0"/>
          <a:ext cx="0" cy="0"/>
          <a:chOff x="0" y="0"/>
          <a:chExt cx="0" cy="0"/>
        </a:xfrm>
      </p:grpSpPr>
      <p:sp>
        <p:nvSpPr>
          <p:cNvPr id="217" name="Google Shape;217;p14"/>
          <p:cNvSpPr txBox="1"/>
          <p:nvPr>
            <p:ph type="title"/>
          </p:nvPr>
        </p:nvSpPr>
        <p:spPr>
          <a:xfrm>
            <a:off x="139700" y="228600"/>
            <a:ext cx="8991600" cy="6810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3200"/>
              <a:buFont typeface="Century Schoolbook" panose="02040604050505020304"/>
              <a:buNone/>
            </a:pPr>
            <a:r>
              <a:rPr lang="en-US" sz="3200" b="1" i="1" u="none">
                <a:solidFill>
                  <a:schemeClr val="dk1"/>
                </a:solidFill>
                <a:latin typeface="Century Schoolbook" panose="02040604050505020304"/>
                <a:ea typeface="Century Schoolbook" panose="02040604050505020304"/>
                <a:cs typeface="Century Schoolbook" panose="02040604050505020304"/>
                <a:sym typeface="Century Schoolbook" panose="02040604050505020304"/>
              </a:rPr>
              <a:t>IMPORTANCE OF TEAM BUILDING</a:t>
            </a:r>
            <a:endParaRPr lang="en-US" sz="3200" b="1" i="1" u="none">
              <a:solidFill>
                <a:schemeClr val="dk1"/>
              </a:solidFill>
              <a:latin typeface="Century Schoolbook" panose="02040604050505020304"/>
              <a:ea typeface="Century Schoolbook" panose="02040604050505020304"/>
              <a:cs typeface="Century Schoolbook" panose="02040604050505020304"/>
              <a:sym typeface="Century Schoolbook" panose="02040604050505020304"/>
            </a:endParaRPr>
          </a:p>
        </p:txBody>
      </p:sp>
      <p:sp>
        <p:nvSpPr>
          <p:cNvPr id="218" name="Google Shape;218;p14"/>
          <p:cNvSpPr txBox="1"/>
          <p:nvPr>
            <p:ph type="body" idx="1"/>
          </p:nvPr>
        </p:nvSpPr>
        <p:spPr>
          <a:xfrm>
            <a:off x="119062" y="1524000"/>
            <a:ext cx="4300537" cy="4572000"/>
          </a:xfrm>
          <a:prstGeom prst="rect">
            <a:avLst/>
          </a:prstGeom>
          <a:noFill/>
          <a:ln>
            <a:noFill/>
          </a:ln>
        </p:spPr>
        <p:txBody>
          <a:bodyPr spcFirstLastPara="1" wrap="square" lIns="91425" tIns="45700" rIns="91425" bIns="45700" anchor="t" anchorCtr="0">
            <a:noAutofit/>
          </a:bodyPr>
          <a:lstStyle/>
          <a:p>
            <a:pPr marL="457200" marR="0" lvl="0" indent="-457200" algn="l" rtl="0">
              <a:lnSpc>
                <a:spcPct val="150000"/>
              </a:lnSpc>
              <a:spcBef>
                <a:spcPts val="0"/>
              </a:spcBef>
              <a:spcAft>
                <a:spcPts val="0"/>
              </a:spcAft>
              <a:buClr>
                <a:srgbClr val="262626"/>
              </a:buClr>
              <a:buSzPts val="2800"/>
              <a:buFont typeface="Arial" panose="020B0604020202020204"/>
              <a:buChar char="•"/>
            </a:pPr>
            <a:r>
              <a:rPr lang="en-US" sz="2800" b="0" i="0" u="none">
                <a:solidFill>
                  <a:srgbClr val="262626"/>
                </a:solidFill>
                <a:latin typeface="Tahoma" panose="020B0604030504040204"/>
                <a:ea typeface="Tahoma" panose="020B0604030504040204"/>
                <a:cs typeface="Tahoma" panose="020B0604030504040204"/>
                <a:sym typeface="Tahoma" panose="020B0604030504040204"/>
              </a:rPr>
              <a:t>Better communication</a:t>
            </a:r>
            <a:endParaRPr lang="en-US" sz="2800" b="0" i="0" u="none">
              <a:solidFill>
                <a:srgbClr val="262626"/>
              </a:solidFill>
              <a:latin typeface="Tahoma" panose="020B0604030504040204"/>
              <a:ea typeface="Tahoma" panose="020B0604030504040204"/>
              <a:cs typeface="Tahoma" panose="020B0604030504040204"/>
              <a:sym typeface="Tahoma" panose="020B0604030504040204"/>
            </a:endParaRPr>
          </a:p>
          <a:p>
            <a:pPr marL="457200" marR="0" lvl="0" indent="-457200" algn="l" rtl="0">
              <a:lnSpc>
                <a:spcPct val="150000"/>
              </a:lnSpc>
              <a:spcBef>
                <a:spcPts val="900"/>
              </a:spcBef>
              <a:spcAft>
                <a:spcPts val="0"/>
              </a:spcAft>
              <a:buClr>
                <a:srgbClr val="262626"/>
              </a:buClr>
              <a:buSzPts val="2800"/>
              <a:buFont typeface="Arial" panose="020B0604020202020204"/>
              <a:buChar char="•"/>
            </a:pPr>
            <a:r>
              <a:rPr lang="en-US" sz="2800" b="0" i="0" u="none">
                <a:solidFill>
                  <a:srgbClr val="262626"/>
                </a:solidFill>
                <a:latin typeface="Tahoma" panose="020B0604030504040204"/>
                <a:ea typeface="Tahoma" panose="020B0604030504040204"/>
                <a:cs typeface="Tahoma" panose="020B0604030504040204"/>
                <a:sym typeface="Tahoma" panose="020B0604030504040204"/>
              </a:rPr>
              <a:t>Better relationships </a:t>
            </a:r>
            <a:endParaRPr lang="en-US" sz="2800" b="0" i="0" u="none">
              <a:solidFill>
                <a:srgbClr val="262626"/>
              </a:solidFill>
              <a:latin typeface="Tahoma" panose="020B0604030504040204"/>
              <a:ea typeface="Tahoma" panose="020B0604030504040204"/>
              <a:cs typeface="Tahoma" panose="020B0604030504040204"/>
              <a:sym typeface="Tahoma" panose="020B0604030504040204"/>
            </a:endParaRPr>
          </a:p>
          <a:p>
            <a:pPr marL="457200" marR="0" lvl="0" indent="-457200" algn="l" rtl="0">
              <a:lnSpc>
                <a:spcPct val="150000"/>
              </a:lnSpc>
              <a:spcBef>
                <a:spcPts val="900"/>
              </a:spcBef>
              <a:spcAft>
                <a:spcPts val="0"/>
              </a:spcAft>
              <a:buClr>
                <a:srgbClr val="262626"/>
              </a:buClr>
              <a:buSzPts val="2800"/>
              <a:buFont typeface="Arial" panose="020B0604020202020204"/>
              <a:buChar char="•"/>
            </a:pPr>
            <a:r>
              <a:rPr lang="en-US" sz="2800" b="0" i="0" u="none">
                <a:solidFill>
                  <a:srgbClr val="262626"/>
                </a:solidFill>
                <a:latin typeface="Tahoma" panose="020B0604030504040204"/>
                <a:ea typeface="Tahoma" panose="020B0604030504040204"/>
                <a:cs typeface="Tahoma" panose="020B0604030504040204"/>
                <a:sym typeface="Tahoma" panose="020B0604030504040204"/>
              </a:rPr>
              <a:t>Increase in  productivity</a:t>
            </a:r>
            <a:endParaRPr lang="en-US" sz="2800" b="0" i="0" u="none">
              <a:solidFill>
                <a:srgbClr val="262626"/>
              </a:solidFill>
              <a:latin typeface="Tahoma" panose="020B0604030504040204"/>
              <a:ea typeface="Tahoma" panose="020B0604030504040204"/>
              <a:cs typeface="Tahoma" panose="020B0604030504040204"/>
              <a:sym typeface="Tahoma" panose="020B0604030504040204"/>
            </a:endParaRPr>
          </a:p>
        </p:txBody>
      </p:sp>
      <p:pic>
        <p:nvPicPr>
          <p:cNvPr id="219" name="Google Shape;219;p14"/>
          <p:cNvPicPr preferRelativeResize="0"/>
          <p:nvPr/>
        </p:nvPicPr>
        <p:blipFill rotWithShape="1">
          <a:blip r:embed="rId1"/>
          <a:srcRect/>
          <a:stretch>
            <a:fillRect/>
          </a:stretch>
        </p:blipFill>
        <p:spPr>
          <a:xfrm>
            <a:off x="4464050" y="2362200"/>
            <a:ext cx="4346575" cy="28956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223" name="Shape 223"/>
        <p:cNvGrpSpPr/>
        <p:nvPr/>
      </p:nvGrpSpPr>
      <p:grpSpPr>
        <a:xfrm>
          <a:off x="0" y="0"/>
          <a:ext cx="0" cy="0"/>
          <a:chOff x="0" y="0"/>
          <a:chExt cx="0" cy="0"/>
        </a:xfrm>
      </p:grpSpPr>
      <p:pic>
        <p:nvPicPr>
          <p:cNvPr id="224" name="Google Shape;224;p15"/>
          <p:cNvPicPr preferRelativeResize="0"/>
          <p:nvPr/>
        </p:nvPicPr>
        <p:blipFill rotWithShape="1">
          <a:blip r:embed="rId1"/>
          <a:srcRect/>
          <a:stretch>
            <a:fillRect/>
          </a:stretch>
        </p:blipFill>
        <p:spPr>
          <a:xfrm>
            <a:off x="1676400" y="304800"/>
            <a:ext cx="6019800" cy="60198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228" name="Shape 228"/>
        <p:cNvGrpSpPr/>
        <p:nvPr/>
      </p:nvGrpSpPr>
      <p:grpSpPr>
        <a:xfrm>
          <a:off x="0" y="0"/>
          <a:ext cx="0" cy="0"/>
          <a:chOff x="0" y="0"/>
          <a:chExt cx="0" cy="0"/>
        </a:xfrm>
      </p:grpSpPr>
      <p:sp>
        <p:nvSpPr>
          <p:cNvPr id="229" name="Google Shape;229;p16"/>
          <p:cNvSpPr txBox="1"/>
          <p:nvPr>
            <p:ph type="title"/>
          </p:nvPr>
        </p:nvSpPr>
        <p:spPr>
          <a:xfrm>
            <a:off x="1828800" y="304800"/>
            <a:ext cx="6673850" cy="803275"/>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3800"/>
              <a:buFont typeface="Century Schoolbook" panose="02040604050505020304"/>
              <a:buNone/>
            </a:pPr>
            <a:r>
              <a:rPr lang="en-US" sz="3800" b="1" i="1" u="none">
                <a:solidFill>
                  <a:schemeClr val="dk1"/>
                </a:solidFill>
                <a:latin typeface="Century Schoolbook" panose="02040604050505020304"/>
                <a:ea typeface="Century Schoolbook" panose="02040604050505020304"/>
                <a:cs typeface="Century Schoolbook" panose="02040604050505020304"/>
                <a:sym typeface="Century Schoolbook" panose="02040604050505020304"/>
              </a:rPr>
              <a:t>Benefits of team work</a:t>
            </a:r>
            <a:endParaRPr lang="en-US" sz="3800" b="1" i="1" u="none">
              <a:solidFill>
                <a:schemeClr val="dk1"/>
              </a:solidFill>
              <a:latin typeface="Century Schoolbook" panose="02040604050505020304"/>
              <a:ea typeface="Century Schoolbook" panose="02040604050505020304"/>
              <a:cs typeface="Century Schoolbook" panose="02040604050505020304"/>
              <a:sym typeface="Century Schoolbook" panose="02040604050505020304"/>
            </a:endParaRPr>
          </a:p>
        </p:txBody>
      </p:sp>
      <p:sp>
        <p:nvSpPr>
          <p:cNvPr id="230" name="Google Shape;230;p16"/>
          <p:cNvSpPr txBox="1"/>
          <p:nvPr/>
        </p:nvSpPr>
        <p:spPr>
          <a:xfrm>
            <a:off x="1143000" y="1828800"/>
            <a:ext cx="5867400" cy="3962400"/>
          </a:xfrm>
          <a:prstGeom prst="rect">
            <a:avLst/>
          </a:prstGeom>
          <a:noFill/>
          <a:ln>
            <a:noFill/>
          </a:ln>
        </p:spPr>
        <p:txBody>
          <a:bodyPr spcFirstLastPara="1" wrap="square" lIns="91425" tIns="45700" rIns="91425" bIns="45700" anchor="t" anchorCtr="0">
            <a:noAutofit/>
          </a:bodyPr>
          <a:lstStyle/>
          <a:p>
            <a:pPr marL="457200" marR="0" lvl="0" indent="-457200" algn="l" rtl="0">
              <a:lnSpc>
                <a:spcPct val="150000"/>
              </a:lnSpc>
              <a:spcBef>
                <a:spcPts val="0"/>
              </a:spcBef>
              <a:spcAft>
                <a:spcPts val="0"/>
              </a:spcAft>
              <a:buClr>
                <a:schemeClr val="dk1"/>
              </a:buClr>
              <a:buSzPts val="2800"/>
              <a:buFont typeface="Arial" panose="020B0604020202020204"/>
              <a:buChar char="•"/>
            </a:pPr>
            <a:r>
              <a:rPr lang="en-US" sz="2800" b="0" i="0" u="none">
                <a:solidFill>
                  <a:schemeClr val="dk1"/>
                </a:solidFill>
                <a:latin typeface="Tahoma" panose="020B0604030504040204"/>
                <a:ea typeface="Tahoma" panose="020B0604030504040204"/>
                <a:cs typeface="Tahoma" panose="020B0604030504040204"/>
                <a:sym typeface="Tahoma" panose="020B0604030504040204"/>
              </a:rPr>
              <a:t>Increases innovation</a:t>
            </a:r>
            <a:endParaRPr lang="en-US" sz="2800" b="0" i="0" u="none">
              <a:solidFill>
                <a:schemeClr val="dk1"/>
              </a:solidFill>
              <a:latin typeface="Tahoma" panose="020B0604030504040204"/>
              <a:ea typeface="Tahoma" panose="020B0604030504040204"/>
              <a:cs typeface="Tahoma" panose="020B0604030504040204"/>
              <a:sym typeface="Tahoma" panose="020B0604030504040204"/>
            </a:endParaRPr>
          </a:p>
          <a:p>
            <a:pPr marL="457200" marR="0" lvl="0" indent="-457200" algn="l" rtl="0">
              <a:lnSpc>
                <a:spcPct val="150000"/>
              </a:lnSpc>
              <a:spcBef>
                <a:spcPts val="800"/>
              </a:spcBef>
              <a:spcAft>
                <a:spcPts val="0"/>
              </a:spcAft>
              <a:buClr>
                <a:schemeClr val="dk1"/>
              </a:buClr>
              <a:buSzPts val="2800"/>
              <a:buFont typeface="Arial" panose="020B0604020202020204"/>
              <a:buChar char="•"/>
            </a:pPr>
            <a:r>
              <a:rPr lang="en-US" sz="2800" b="0" i="0" u="none">
                <a:solidFill>
                  <a:schemeClr val="dk1"/>
                </a:solidFill>
                <a:latin typeface="Tahoma" panose="020B0604030504040204"/>
                <a:ea typeface="Tahoma" panose="020B0604030504040204"/>
                <a:cs typeface="Tahoma" panose="020B0604030504040204"/>
                <a:sym typeface="Tahoma" panose="020B0604030504040204"/>
              </a:rPr>
              <a:t>Strengthens team members</a:t>
            </a:r>
            <a:endParaRPr lang="en-US" sz="2800" b="0" i="0" u="none">
              <a:solidFill>
                <a:schemeClr val="dk1"/>
              </a:solidFill>
              <a:latin typeface="Tahoma" panose="020B0604030504040204"/>
              <a:ea typeface="Tahoma" panose="020B0604030504040204"/>
              <a:cs typeface="Tahoma" panose="020B0604030504040204"/>
              <a:sym typeface="Tahoma" panose="020B0604030504040204"/>
            </a:endParaRPr>
          </a:p>
          <a:p>
            <a:pPr marL="457200" marR="0" lvl="0" indent="-457200" algn="l" rtl="0">
              <a:lnSpc>
                <a:spcPct val="150000"/>
              </a:lnSpc>
              <a:spcBef>
                <a:spcPts val="800"/>
              </a:spcBef>
              <a:spcAft>
                <a:spcPts val="0"/>
              </a:spcAft>
              <a:buClr>
                <a:schemeClr val="dk1"/>
              </a:buClr>
              <a:buSzPts val="2800"/>
              <a:buFont typeface="Arial" panose="020B0604020202020204"/>
              <a:buChar char="•"/>
            </a:pPr>
            <a:r>
              <a:rPr lang="en-US" sz="2800" b="0" i="0" u="none">
                <a:solidFill>
                  <a:schemeClr val="dk1"/>
                </a:solidFill>
                <a:latin typeface="Tahoma" panose="020B0604030504040204"/>
                <a:ea typeface="Tahoma" panose="020B0604030504040204"/>
                <a:cs typeface="Tahoma" panose="020B0604030504040204"/>
                <a:sym typeface="Tahoma" panose="020B0604030504040204"/>
              </a:rPr>
              <a:t>Increases productivity</a:t>
            </a:r>
            <a:endParaRPr lang="en-US" sz="2800" b="0" i="0" u="none">
              <a:solidFill>
                <a:schemeClr val="dk1"/>
              </a:solidFill>
              <a:latin typeface="Tahoma" panose="020B0604030504040204"/>
              <a:ea typeface="Tahoma" panose="020B0604030504040204"/>
              <a:cs typeface="Tahoma" panose="020B0604030504040204"/>
              <a:sym typeface="Tahoma" panose="020B0604030504040204"/>
            </a:endParaRPr>
          </a:p>
          <a:p>
            <a:pPr marL="457200" marR="0" lvl="0" indent="-457200" algn="l" rtl="0">
              <a:lnSpc>
                <a:spcPct val="150000"/>
              </a:lnSpc>
              <a:spcBef>
                <a:spcPts val="800"/>
              </a:spcBef>
              <a:spcAft>
                <a:spcPts val="0"/>
              </a:spcAft>
              <a:buClr>
                <a:schemeClr val="dk1"/>
              </a:buClr>
              <a:buSzPts val="2800"/>
              <a:buFont typeface="Arial" panose="020B0604020202020204"/>
              <a:buChar char="•"/>
            </a:pPr>
            <a:r>
              <a:rPr lang="en-US" sz="2800" b="0" i="0" u="none">
                <a:solidFill>
                  <a:schemeClr val="dk1"/>
                </a:solidFill>
                <a:latin typeface="Tahoma" panose="020B0604030504040204"/>
                <a:ea typeface="Tahoma" panose="020B0604030504040204"/>
                <a:cs typeface="Tahoma" panose="020B0604030504040204"/>
                <a:sym typeface="Tahoma" panose="020B0604030504040204"/>
              </a:rPr>
              <a:t>Improves leadership skills</a:t>
            </a:r>
            <a:endParaRPr lang="en-US" sz="2800" b="0" i="0" u="none">
              <a:solidFill>
                <a:schemeClr val="dk1"/>
              </a:solidFill>
              <a:latin typeface="Tahoma" panose="020B0604030504040204"/>
              <a:ea typeface="Tahoma" panose="020B0604030504040204"/>
              <a:cs typeface="Tahoma" panose="020B0604030504040204"/>
              <a:sym typeface="Tahoma" panose="020B0604030504040204"/>
            </a:endParaRPr>
          </a:p>
          <a:p>
            <a:pPr marL="457200" marR="0" lvl="0" indent="-457200" algn="l" rtl="0">
              <a:lnSpc>
                <a:spcPct val="150000"/>
              </a:lnSpc>
              <a:spcBef>
                <a:spcPts val="800"/>
              </a:spcBef>
              <a:spcAft>
                <a:spcPts val="0"/>
              </a:spcAft>
              <a:buClr>
                <a:schemeClr val="dk1"/>
              </a:buClr>
              <a:buSzPts val="2800"/>
              <a:buFont typeface="Arial" panose="020B0604020202020204"/>
              <a:buChar char="•"/>
            </a:pPr>
            <a:r>
              <a:rPr lang="en-US" sz="2800" b="0" i="0" u="none">
                <a:solidFill>
                  <a:schemeClr val="dk1"/>
                </a:solidFill>
                <a:latin typeface="Tahoma" panose="020B0604030504040204"/>
                <a:ea typeface="Tahoma" panose="020B0604030504040204"/>
                <a:cs typeface="Tahoma" panose="020B0604030504040204"/>
                <a:sym typeface="Tahoma" panose="020B0604030504040204"/>
              </a:rPr>
              <a:t>Improves job satisfaction</a:t>
            </a:r>
            <a:endParaRPr lang="en-US" sz="2800" b="0" i="0" u="none">
              <a:solidFill>
                <a:schemeClr val="dk1"/>
              </a:solidFill>
              <a:latin typeface="Tahoma" panose="020B0604030504040204"/>
              <a:ea typeface="Tahoma" panose="020B0604030504040204"/>
              <a:cs typeface="Tahoma" panose="020B0604030504040204"/>
              <a:sym typeface="Tahoma" panose="020B0604030504040204"/>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34" name="Shape 234"/>
        <p:cNvGrpSpPr/>
        <p:nvPr/>
      </p:nvGrpSpPr>
      <p:grpSpPr>
        <a:xfrm>
          <a:off x="0" y="0"/>
          <a:ext cx="0" cy="0"/>
          <a:chOff x="0" y="0"/>
          <a:chExt cx="0" cy="0"/>
        </a:xfrm>
      </p:grpSpPr>
      <p:pic>
        <p:nvPicPr>
          <p:cNvPr id="235" name="Google Shape;235;p17" descr="C:\Users\FSD7\Downloads\Team Building\Picture1.png"/>
          <p:cNvPicPr preferRelativeResize="0"/>
          <p:nvPr/>
        </p:nvPicPr>
        <p:blipFill rotWithShape="1">
          <a:blip r:embed="rId1"/>
          <a:srcRect t="6939"/>
          <a:stretch>
            <a:fillRect/>
          </a:stretch>
        </p:blipFill>
        <p:spPr>
          <a:xfrm>
            <a:off x="1676400" y="134937"/>
            <a:ext cx="5943600" cy="66294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39" name="Shape 239"/>
        <p:cNvGrpSpPr/>
        <p:nvPr/>
      </p:nvGrpSpPr>
      <p:grpSpPr>
        <a:xfrm>
          <a:off x="0" y="0"/>
          <a:ext cx="0" cy="0"/>
          <a:chOff x="0" y="0"/>
          <a:chExt cx="0" cy="0"/>
        </a:xfrm>
      </p:grpSpPr>
      <p:pic>
        <p:nvPicPr>
          <p:cNvPr id="240" name="Google Shape;240;p18"/>
          <p:cNvPicPr preferRelativeResize="0"/>
          <p:nvPr/>
        </p:nvPicPr>
        <p:blipFill rotWithShape="1">
          <a:blip r:embed="rId1"/>
          <a:srcRect/>
          <a:stretch>
            <a:fillRect/>
          </a:stretch>
        </p:blipFill>
        <p:spPr>
          <a:xfrm>
            <a:off x="1447800" y="152400"/>
            <a:ext cx="6477000" cy="64770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44" name="Shape 244"/>
        <p:cNvGrpSpPr/>
        <p:nvPr/>
      </p:nvGrpSpPr>
      <p:grpSpPr>
        <a:xfrm>
          <a:off x="0" y="0"/>
          <a:ext cx="0" cy="0"/>
          <a:chOff x="0" y="0"/>
          <a:chExt cx="0" cy="0"/>
        </a:xfrm>
      </p:grpSpPr>
      <p:pic>
        <p:nvPicPr>
          <p:cNvPr id="245" name="Google Shape;245;p19"/>
          <p:cNvPicPr preferRelativeResize="0"/>
          <p:nvPr/>
        </p:nvPicPr>
        <p:blipFill rotWithShape="1">
          <a:blip r:embed="rId1"/>
          <a:srcRect/>
          <a:stretch>
            <a:fillRect/>
          </a:stretch>
        </p:blipFill>
        <p:spPr>
          <a:xfrm>
            <a:off x="1371600" y="228600"/>
            <a:ext cx="6553200" cy="65532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49" name="Shape 249"/>
        <p:cNvGrpSpPr/>
        <p:nvPr/>
      </p:nvGrpSpPr>
      <p:grpSpPr>
        <a:xfrm>
          <a:off x="0" y="0"/>
          <a:ext cx="0" cy="0"/>
          <a:chOff x="0" y="0"/>
          <a:chExt cx="0" cy="0"/>
        </a:xfrm>
      </p:grpSpPr>
      <p:pic>
        <p:nvPicPr>
          <p:cNvPr id="250" name="Google Shape;250;p20"/>
          <p:cNvPicPr preferRelativeResize="0"/>
          <p:nvPr/>
        </p:nvPicPr>
        <p:blipFill rotWithShape="1">
          <a:blip r:embed="rId1"/>
          <a:srcRect/>
          <a:stretch>
            <a:fillRect/>
          </a:stretch>
        </p:blipFill>
        <p:spPr>
          <a:xfrm>
            <a:off x="157162" y="152400"/>
            <a:ext cx="8834437" cy="66802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54" name="Shape 254"/>
        <p:cNvGrpSpPr/>
        <p:nvPr/>
      </p:nvGrpSpPr>
      <p:grpSpPr>
        <a:xfrm>
          <a:off x="0" y="0"/>
          <a:ext cx="0" cy="0"/>
          <a:chOff x="0" y="0"/>
          <a:chExt cx="0" cy="0"/>
        </a:xfrm>
      </p:grpSpPr>
      <p:sp>
        <p:nvSpPr>
          <p:cNvPr id="255" name="Google Shape;255;p21"/>
          <p:cNvSpPr txBox="1"/>
          <p:nvPr>
            <p:ph type="title"/>
          </p:nvPr>
        </p:nvSpPr>
        <p:spPr>
          <a:xfrm>
            <a:off x="2170112" y="457200"/>
            <a:ext cx="6672262" cy="727075"/>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3800"/>
              <a:buFont typeface="Tahoma" panose="020B0604030504040204"/>
              <a:buNone/>
            </a:pPr>
            <a:r>
              <a:rPr lang="en-US" sz="3800" b="1" i="0" u="none">
                <a:solidFill>
                  <a:schemeClr val="dk1"/>
                </a:solidFill>
                <a:latin typeface="Tahoma" panose="020B0604030504040204"/>
                <a:ea typeface="Tahoma" panose="020B0604030504040204"/>
                <a:cs typeface="Tahoma" panose="020B0604030504040204"/>
                <a:sym typeface="Tahoma" panose="020B0604030504040204"/>
              </a:rPr>
              <a:t>CONCLUSION</a:t>
            </a:r>
            <a:endParaRPr lang="en-US" sz="3800" b="1" i="0" u="none">
              <a:solidFill>
                <a:schemeClr val="dk1"/>
              </a:solidFill>
              <a:latin typeface="Tahoma" panose="020B0604030504040204"/>
              <a:ea typeface="Tahoma" panose="020B0604030504040204"/>
              <a:cs typeface="Tahoma" panose="020B0604030504040204"/>
              <a:sym typeface="Tahoma" panose="020B0604030504040204"/>
            </a:endParaRPr>
          </a:p>
        </p:txBody>
      </p:sp>
      <p:sp>
        <p:nvSpPr>
          <p:cNvPr id="256" name="Google Shape;256;p21"/>
          <p:cNvSpPr txBox="1"/>
          <p:nvPr>
            <p:ph type="body" idx="1"/>
          </p:nvPr>
        </p:nvSpPr>
        <p:spPr>
          <a:xfrm>
            <a:off x="457200" y="1447800"/>
            <a:ext cx="4914900" cy="4876800"/>
          </a:xfrm>
          <a:prstGeom prst="rect">
            <a:avLst/>
          </a:prstGeom>
          <a:noFill/>
          <a:ln>
            <a:noFill/>
          </a:ln>
        </p:spPr>
        <p:txBody>
          <a:bodyPr spcFirstLastPara="1" wrap="square" lIns="91425" tIns="45700" rIns="91425" bIns="45700" anchor="t" anchorCtr="0">
            <a:noAutofit/>
          </a:bodyPr>
          <a:lstStyle/>
          <a:p>
            <a:pPr marL="267970" marR="0" lvl="0" indent="-174625" algn="l" rtl="0">
              <a:lnSpc>
                <a:spcPct val="170000"/>
              </a:lnSpc>
              <a:spcBef>
                <a:spcPts val="0"/>
              </a:spcBef>
              <a:spcAft>
                <a:spcPts val="0"/>
              </a:spcAft>
              <a:buClr>
                <a:schemeClr val="dk1"/>
              </a:buClr>
              <a:buSzPts val="1800"/>
              <a:buFont typeface="Arial" panose="020B0604020202020204"/>
              <a:buChar char="•"/>
            </a:pPr>
            <a:r>
              <a:rPr lang="en-US" sz="1800" b="0" i="0" u="none">
                <a:solidFill>
                  <a:schemeClr val="dk1"/>
                </a:solidFill>
                <a:latin typeface="Tahoma" panose="020B0604030504040204"/>
                <a:ea typeface="Tahoma" panose="020B0604030504040204"/>
                <a:cs typeface="Tahoma" panose="020B0604030504040204"/>
                <a:sym typeface="Tahoma" panose="020B0604030504040204"/>
              </a:rPr>
              <a:t> I can do what you can’t do and you can do what I can’t do; together we can do great things - (Mother Teresa, n.d) </a:t>
            </a:r>
            <a:endParaRPr lang="en-US" sz="1800" b="0" i="0" u="none">
              <a:solidFill>
                <a:schemeClr val="dk1"/>
              </a:solidFill>
              <a:latin typeface="Tahoma" panose="020B0604030504040204"/>
              <a:ea typeface="Tahoma" panose="020B0604030504040204"/>
              <a:cs typeface="Tahoma" panose="020B0604030504040204"/>
              <a:sym typeface="Tahoma" panose="020B0604030504040204"/>
            </a:endParaRPr>
          </a:p>
          <a:p>
            <a:pPr marL="267970" marR="0" lvl="0" indent="-174625" algn="l" rtl="0">
              <a:lnSpc>
                <a:spcPct val="170000"/>
              </a:lnSpc>
              <a:spcBef>
                <a:spcPts val="900"/>
              </a:spcBef>
              <a:spcAft>
                <a:spcPts val="0"/>
              </a:spcAft>
              <a:buClr>
                <a:schemeClr val="dk1"/>
              </a:buClr>
              <a:buSzPts val="1800"/>
              <a:buFont typeface="Arial" panose="020B0604020202020204"/>
              <a:buChar char="•"/>
            </a:pPr>
            <a:r>
              <a:rPr lang="en-US" sz="1800" b="0" i="0" u="none">
                <a:solidFill>
                  <a:schemeClr val="dk1"/>
                </a:solidFill>
                <a:latin typeface="Tahoma" panose="020B0604030504040204"/>
                <a:ea typeface="Tahoma" panose="020B0604030504040204"/>
                <a:cs typeface="Tahoma" panose="020B0604030504040204"/>
                <a:sym typeface="Tahoma" panose="020B0604030504040204"/>
              </a:rPr>
              <a:t>Leadership plays a very major role in  team building</a:t>
            </a:r>
            <a:endParaRPr lang="en-US" sz="1800" b="0" i="0" u="none">
              <a:solidFill>
                <a:schemeClr val="dk1"/>
              </a:solidFill>
              <a:latin typeface="Tahoma" panose="020B0604030504040204"/>
              <a:ea typeface="Tahoma" panose="020B0604030504040204"/>
              <a:cs typeface="Tahoma" panose="020B0604030504040204"/>
              <a:sym typeface="Tahoma" panose="020B0604030504040204"/>
            </a:endParaRPr>
          </a:p>
          <a:p>
            <a:pPr marL="267970" marR="0" lvl="0" indent="-174625" algn="l" rtl="0">
              <a:lnSpc>
                <a:spcPct val="170000"/>
              </a:lnSpc>
              <a:spcBef>
                <a:spcPts val="900"/>
              </a:spcBef>
              <a:spcAft>
                <a:spcPts val="0"/>
              </a:spcAft>
              <a:buClr>
                <a:schemeClr val="dk1"/>
              </a:buClr>
              <a:buSzPts val="1800"/>
              <a:buFont typeface="Arial" panose="020B0604020202020204"/>
              <a:buChar char="•"/>
            </a:pPr>
            <a:r>
              <a:rPr lang="en-US" sz="1800" b="0" i="0" u="none">
                <a:solidFill>
                  <a:schemeClr val="dk1"/>
                </a:solidFill>
                <a:latin typeface="Tahoma" panose="020B0604030504040204"/>
                <a:ea typeface="Tahoma" panose="020B0604030504040204"/>
                <a:cs typeface="Tahoma" panose="020B0604030504040204"/>
                <a:sym typeface="Tahoma" panose="020B0604030504040204"/>
              </a:rPr>
              <a:t>Everything rises and falls on leadership - (John C. Maxwell, 2002)</a:t>
            </a:r>
            <a:endParaRPr lang="en-US" sz="1800" b="0" i="0" u="none">
              <a:solidFill>
                <a:schemeClr val="dk1"/>
              </a:solidFill>
              <a:latin typeface="Tahoma" panose="020B0604030504040204"/>
              <a:ea typeface="Tahoma" panose="020B0604030504040204"/>
              <a:cs typeface="Tahoma" panose="020B0604030504040204"/>
              <a:sym typeface="Tahoma" panose="020B0604030504040204"/>
            </a:endParaRPr>
          </a:p>
          <a:p>
            <a:pPr marL="267970" marR="0" lvl="0" indent="-174625" algn="l" rtl="0">
              <a:lnSpc>
                <a:spcPct val="170000"/>
              </a:lnSpc>
              <a:spcBef>
                <a:spcPts val="900"/>
              </a:spcBef>
              <a:spcAft>
                <a:spcPts val="0"/>
              </a:spcAft>
              <a:buClr>
                <a:schemeClr val="dk1"/>
              </a:buClr>
              <a:buSzPts val="1800"/>
              <a:buFont typeface="Arial" panose="020B0604020202020204"/>
              <a:buChar char="•"/>
            </a:pPr>
            <a:r>
              <a:rPr lang="en-US" sz="1800" b="0" i="0" u="none">
                <a:solidFill>
                  <a:schemeClr val="dk1"/>
                </a:solidFill>
                <a:latin typeface="Tahoma" panose="020B0604030504040204"/>
                <a:ea typeface="Tahoma" panose="020B0604030504040204"/>
                <a:cs typeface="Tahoma" panose="020B0604030504040204"/>
                <a:sym typeface="Tahoma" panose="020B0604030504040204"/>
              </a:rPr>
              <a:t>Leadership is influence, nothing more, nothing less – (John C. Maxwell, 2002)</a:t>
            </a:r>
            <a:endParaRPr lang="en-US" sz="1800" b="0" i="0" u="none">
              <a:solidFill>
                <a:schemeClr val="dk1"/>
              </a:solidFill>
              <a:latin typeface="Tahoma" panose="020B0604030504040204"/>
              <a:ea typeface="Tahoma" panose="020B0604030504040204"/>
              <a:cs typeface="Tahoma" panose="020B0604030504040204"/>
              <a:sym typeface="Tahoma" panose="020B0604030504040204"/>
            </a:endParaRPr>
          </a:p>
        </p:txBody>
      </p:sp>
      <p:pic>
        <p:nvPicPr>
          <p:cNvPr id="257" name="Google Shape;257;p21"/>
          <p:cNvPicPr preferRelativeResize="0"/>
          <p:nvPr/>
        </p:nvPicPr>
        <p:blipFill rotWithShape="1">
          <a:blip r:embed="rId1"/>
          <a:srcRect/>
          <a:stretch>
            <a:fillRect/>
          </a:stretch>
        </p:blipFill>
        <p:spPr>
          <a:xfrm>
            <a:off x="5394325" y="1447800"/>
            <a:ext cx="3684587" cy="4795837"/>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61" name="Shape 261"/>
        <p:cNvGrpSpPr/>
        <p:nvPr/>
      </p:nvGrpSpPr>
      <p:grpSpPr>
        <a:xfrm>
          <a:off x="0" y="0"/>
          <a:ext cx="0" cy="0"/>
          <a:chOff x="0" y="0"/>
          <a:chExt cx="0" cy="0"/>
        </a:xfrm>
      </p:grpSpPr>
      <p:pic>
        <p:nvPicPr>
          <p:cNvPr id="262" name="Google Shape;262;p22"/>
          <p:cNvPicPr preferRelativeResize="0"/>
          <p:nvPr>
            <p:ph type="body" idx="4294967295"/>
          </p:nvPr>
        </p:nvPicPr>
        <p:blipFill rotWithShape="1">
          <a:blip r:embed="rId1"/>
          <a:srcRect/>
          <a:stretch>
            <a:fillRect/>
          </a:stretch>
        </p:blipFill>
        <p:spPr>
          <a:xfrm>
            <a:off x="2362200" y="1143000"/>
            <a:ext cx="6096000" cy="4635500"/>
          </a:xfrm>
          <a:prstGeom prst="rect">
            <a:avLst/>
          </a:prstGeom>
          <a:noFill/>
          <a:ln>
            <a:noFill/>
          </a:ln>
        </p:spPr>
      </p:pic>
    </p:spTree>
  </p:cSld>
  <p:clrMapOvr>
    <a:masterClrMapping/>
  </p:clrMapOvr>
</p:sld>
</file>

<file path=ppt/theme/theme1.xml><?xml version="1.0" encoding="utf-8"?>
<a:theme xmlns:a="http://schemas.openxmlformats.org/drawingml/2006/main" name="1_Headlines">
  <a:themeElements>
    <a:clrScheme name="Headlines">
      <a:dk1>
        <a:srgbClr val="000000"/>
      </a:dk1>
      <a:lt1>
        <a:srgbClr val="FFFFFF"/>
      </a:lt1>
      <a:dk2>
        <a:srgbClr val="1D1A1D"/>
      </a:dk2>
      <a:lt2>
        <a:srgbClr val="F5F5F5"/>
      </a:lt2>
      <a:accent1>
        <a:srgbClr val="439EB7"/>
      </a:accent1>
      <a:accent2>
        <a:srgbClr val="E28B55"/>
      </a:accent2>
      <a:accent3>
        <a:srgbClr val="DCB64D"/>
      </a:accent3>
      <a:accent4>
        <a:srgbClr val="4CA198"/>
      </a:accent4>
      <a:accent5>
        <a:srgbClr val="835B82"/>
      </a:accent5>
      <a:accent6>
        <a:srgbClr val="645135"/>
      </a:accent6>
      <a:hlink>
        <a:srgbClr val="439EB7"/>
      </a:hlink>
      <a:folHlink>
        <a:srgbClr val="835B8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Headlines">
  <a:themeElements>
    <a:clrScheme name="Headlines">
      <a:dk1>
        <a:srgbClr val="000000"/>
      </a:dk1>
      <a:lt1>
        <a:srgbClr val="FFFFFF"/>
      </a:lt1>
      <a:dk2>
        <a:srgbClr val="1D1A1D"/>
      </a:dk2>
      <a:lt2>
        <a:srgbClr val="F5F5F5"/>
      </a:lt2>
      <a:accent1>
        <a:srgbClr val="439EB7"/>
      </a:accent1>
      <a:accent2>
        <a:srgbClr val="E28B55"/>
      </a:accent2>
      <a:accent3>
        <a:srgbClr val="DCB64D"/>
      </a:accent3>
      <a:accent4>
        <a:srgbClr val="4CA198"/>
      </a:accent4>
      <a:accent5>
        <a:srgbClr val="835B82"/>
      </a:accent5>
      <a:accent6>
        <a:srgbClr val="645135"/>
      </a:accent6>
      <a:hlink>
        <a:srgbClr val="439EB7"/>
      </a:hlink>
      <a:folHlink>
        <a:srgbClr val="835B8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Headlines">
  <a:themeElements>
    <a:clrScheme name="Headlines">
      <a:dk1>
        <a:srgbClr val="000000"/>
      </a:dk1>
      <a:lt1>
        <a:srgbClr val="FFFFFF"/>
      </a:lt1>
      <a:dk2>
        <a:srgbClr val="1D1A1D"/>
      </a:dk2>
      <a:lt2>
        <a:srgbClr val="F5F5F5"/>
      </a:lt2>
      <a:accent1>
        <a:srgbClr val="439EB7"/>
      </a:accent1>
      <a:accent2>
        <a:srgbClr val="E28B55"/>
      </a:accent2>
      <a:accent3>
        <a:srgbClr val="DCB64D"/>
      </a:accent3>
      <a:accent4>
        <a:srgbClr val="4CA198"/>
      </a:accent4>
      <a:accent5>
        <a:srgbClr val="835B82"/>
      </a:accent5>
      <a:accent6>
        <a:srgbClr val="645135"/>
      </a:accent6>
      <a:hlink>
        <a:srgbClr val="439EB7"/>
      </a:hlink>
      <a:folHlink>
        <a:srgbClr val="835B8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Headlines">
  <a:themeElements>
    <a:clrScheme name="Headlines">
      <a:dk1>
        <a:srgbClr val="000000"/>
      </a:dk1>
      <a:lt1>
        <a:srgbClr val="FFFFFF"/>
      </a:lt1>
      <a:dk2>
        <a:srgbClr val="1D1A1D"/>
      </a:dk2>
      <a:lt2>
        <a:srgbClr val="F5F5F5"/>
      </a:lt2>
      <a:accent1>
        <a:srgbClr val="439EB7"/>
      </a:accent1>
      <a:accent2>
        <a:srgbClr val="E28B55"/>
      </a:accent2>
      <a:accent3>
        <a:srgbClr val="DCB64D"/>
      </a:accent3>
      <a:accent4>
        <a:srgbClr val="4CA198"/>
      </a:accent4>
      <a:accent5>
        <a:srgbClr val="835B82"/>
      </a:accent5>
      <a:accent6>
        <a:srgbClr val="645135"/>
      </a:accent6>
      <a:hlink>
        <a:srgbClr val="439EB7"/>
      </a:hlink>
      <a:folHlink>
        <a:srgbClr val="835B8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1046</Words>
  <Application>WPS Presentation</Application>
  <PresentationFormat/>
  <Paragraphs>79</Paragraphs>
  <Slides>22</Slides>
  <Notes>0</Notes>
  <HiddenSlides>0</HiddenSlides>
  <MMClips>0</MMClips>
  <ScaleCrop>false</ScaleCrop>
  <HeadingPairs>
    <vt:vector size="6" baseType="variant">
      <vt:variant>
        <vt:lpstr>已用的字体</vt:lpstr>
      </vt:variant>
      <vt:variant>
        <vt:i4>10</vt:i4>
      </vt:variant>
      <vt:variant>
        <vt:lpstr>主题</vt:lpstr>
      </vt:variant>
      <vt:variant>
        <vt:i4>4</vt:i4>
      </vt:variant>
      <vt:variant>
        <vt:lpstr>幻灯片标题</vt:lpstr>
      </vt:variant>
      <vt:variant>
        <vt:i4>22</vt:i4>
      </vt:variant>
    </vt:vector>
  </HeadingPairs>
  <TitlesOfParts>
    <vt:vector size="36" baseType="lpstr">
      <vt:lpstr>Arial</vt:lpstr>
      <vt:lpstr>SimSun</vt:lpstr>
      <vt:lpstr>Wingdings</vt:lpstr>
      <vt:lpstr>Arial</vt:lpstr>
      <vt:lpstr>Century Schoolbook</vt:lpstr>
      <vt:lpstr>Corbel</vt:lpstr>
      <vt:lpstr>Comic Sans MS</vt:lpstr>
      <vt:lpstr>Tahoma</vt:lpstr>
      <vt:lpstr>Microsoft YaHei</vt:lpstr>
      <vt:lpstr>Arial Unicode MS</vt:lpstr>
      <vt:lpstr>1_Headlines</vt:lpstr>
      <vt:lpstr>Headlines</vt:lpstr>
      <vt:lpstr>2_Headlines</vt:lpstr>
      <vt:lpstr>3_Headlines</vt:lpstr>
      <vt:lpstr>PowerPoint 演示文稿</vt:lpstr>
      <vt:lpstr>Course outline</vt:lpstr>
      <vt:lpstr>Definitions</vt:lpstr>
      <vt:lpstr>Why Should We Be a Team?</vt:lpstr>
      <vt:lpstr>PowerPoint 演示文稿</vt:lpstr>
      <vt:lpstr>Types of teams</vt:lpstr>
      <vt:lpstr>Types of teams</vt:lpstr>
      <vt:lpstr>   Stages in Team Building</vt:lpstr>
      <vt:lpstr>PowerPoint 演示文稿</vt:lpstr>
      <vt:lpstr>PowerPoint 演示文稿</vt:lpstr>
      <vt:lpstr>PowerPoint 演示文稿</vt:lpstr>
      <vt:lpstr>PowerPoint 演示文稿</vt:lpstr>
      <vt:lpstr>PowerPoint 演示文稿</vt:lpstr>
      <vt:lpstr>IMPORTANCE OF TEAM BUILDING</vt:lpstr>
      <vt:lpstr>PowerPoint 演示文稿</vt:lpstr>
      <vt:lpstr>Benefits of team work</vt:lpstr>
      <vt:lpstr>PowerPoint 演示文稿</vt:lpstr>
      <vt:lpstr>PowerPoint 演示文稿</vt:lpstr>
      <vt:lpstr>PowerPoint 演示文稿</vt:lpstr>
      <vt:lpstr>PowerPoint 演示文稿</vt:lpstr>
      <vt:lpstr>CONCLUSION</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BT</dc:creator>
  <cp:lastModifiedBy>ANGEL MIKE</cp:lastModifiedBy>
  <cp:revision>1</cp:revision>
  <dcterms:created xsi:type="dcterms:W3CDTF">2021-09-19T19:47:43Z</dcterms:created>
  <dcterms:modified xsi:type="dcterms:W3CDTF">2021-09-19T19:47:44Z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4</vt:i4>
  </property>
  <property fmtid="{D5CDD505-2E9C-101B-9397-08002B2CF9AE}" pid="3" name="KSOProductBuildVer">
    <vt:lpwstr>1033-11.2.0.10223</vt:lpwstr>
  </property>
</Properties>
</file>